
<file path=[Content_Types].xml><?xml version="1.0" encoding="utf-8"?>
<Types xmlns="http://schemas.openxmlformats.org/package/2006/content-types">
  <Default Extension="xml" ContentType="application/xml"/>
  <Default Extension="tiff" ContentType="image/tiff"/>
  <Default Extension="png" ContentType="image/png"/>
  <Default Extension="rels" ContentType="application/vnd.openxmlformats-package.relationships+xml"/>
  <Default Extension="wmf" ContentType="image/x-wm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3.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4.xml" ContentType="application/vnd.openxmlformats-officedocument.theme+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4"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3873" r:id="rId4"/>
    <p:sldMasterId id="2147483886" r:id="rId5"/>
    <p:sldMasterId id="2147483905" r:id="rId6"/>
    <p:sldMasterId id="2147483937" r:id="rId7"/>
    <p:sldMasterId id="2147483949" r:id="rId8"/>
  </p:sldMasterIdLst>
  <p:notesMasterIdLst>
    <p:notesMasterId r:id="rId97"/>
  </p:notesMasterIdLst>
  <p:handoutMasterIdLst>
    <p:handoutMasterId r:id="rId98"/>
  </p:handoutMasterIdLst>
  <p:sldIdLst>
    <p:sldId id="368" r:id="rId9"/>
    <p:sldId id="638" r:id="rId10"/>
    <p:sldId id="642" r:id="rId11"/>
    <p:sldId id="644" r:id="rId12"/>
    <p:sldId id="639" r:id="rId13"/>
    <p:sldId id="640" r:id="rId14"/>
    <p:sldId id="641" r:id="rId15"/>
    <p:sldId id="643" r:id="rId16"/>
    <p:sldId id="645" r:id="rId17"/>
    <p:sldId id="646" r:id="rId18"/>
    <p:sldId id="647" r:id="rId19"/>
    <p:sldId id="637" r:id="rId20"/>
    <p:sldId id="627" r:id="rId21"/>
    <p:sldId id="613" r:id="rId22"/>
    <p:sldId id="629" r:id="rId23"/>
    <p:sldId id="630" r:id="rId24"/>
    <p:sldId id="631" r:id="rId25"/>
    <p:sldId id="632" r:id="rId26"/>
    <p:sldId id="633" r:id="rId27"/>
    <p:sldId id="634" r:id="rId28"/>
    <p:sldId id="635" r:id="rId29"/>
    <p:sldId id="636" r:id="rId30"/>
    <p:sldId id="583" r:id="rId31"/>
    <p:sldId id="580" r:id="rId32"/>
    <p:sldId id="587" r:id="rId33"/>
    <p:sldId id="582" r:id="rId34"/>
    <p:sldId id="588" r:id="rId35"/>
    <p:sldId id="589" r:id="rId36"/>
    <p:sldId id="591" r:id="rId37"/>
    <p:sldId id="592" r:id="rId38"/>
    <p:sldId id="594" r:id="rId39"/>
    <p:sldId id="593" r:id="rId40"/>
    <p:sldId id="595" r:id="rId41"/>
    <p:sldId id="597" r:id="rId42"/>
    <p:sldId id="598" r:id="rId43"/>
    <p:sldId id="599" r:id="rId44"/>
    <p:sldId id="601" r:id="rId45"/>
    <p:sldId id="600" r:id="rId46"/>
    <p:sldId id="602" r:id="rId47"/>
    <p:sldId id="572" r:id="rId48"/>
    <p:sldId id="603" r:id="rId49"/>
    <p:sldId id="604" r:id="rId50"/>
    <p:sldId id="607" r:id="rId51"/>
    <p:sldId id="605" r:id="rId52"/>
    <p:sldId id="606" r:id="rId53"/>
    <p:sldId id="608" r:id="rId54"/>
    <p:sldId id="609" r:id="rId55"/>
    <p:sldId id="610" r:id="rId56"/>
    <p:sldId id="611" r:id="rId57"/>
    <p:sldId id="612" r:id="rId58"/>
    <p:sldId id="614" r:id="rId59"/>
    <p:sldId id="615" r:id="rId60"/>
    <p:sldId id="659" r:id="rId61"/>
    <p:sldId id="661" r:id="rId62"/>
    <p:sldId id="662" r:id="rId63"/>
    <p:sldId id="663" r:id="rId64"/>
    <p:sldId id="664" r:id="rId65"/>
    <p:sldId id="665" r:id="rId66"/>
    <p:sldId id="666" r:id="rId67"/>
    <p:sldId id="667" r:id="rId68"/>
    <p:sldId id="668" r:id="rId69"/>
    <p:sldId id="669" r:id="rId70"/>
    <p:sldId id="670" r:id="rId71"/>
    <p:sldId id="671" r:id="rId72"/>
    <p:sldId id="672" r:id="rId73"/>
    <p:sldId id="673" r:id="rId74"/>
    <p:sldId id="657" r:id="rId75"/>
    <p:sldId id="650" r:id="rId76"/>
    <p:sldId id="651" r:id="rId77"/>
    <p:sldId id="652" r:id="rId78"/>
    <p:sldId id="653" r:id="rId79"/>
    <p:sldId id="654" r:id="rId80"/>
    <p:sldId id="655" r:id="rId81"/>
    <p:sldId id="656" r:id="rId82"/>
    <p:sldId id="649" r:id="rId83"/>
    <p:sldId id="658" r:id="rId84"/>
    <p:sldId id="616" r:id="rId85"/>
    <p:sldId id="617" r:id="rId86"/>
    <p:sldId id="618" r:id="rId87"/>
    <p:sldId id="619" r:id="rId88"/>
    <p:sldId id="621" r:id="rId89"/>
    <p:sldId id="620" r:id="rId90"/>
    <p:sldId id="578" r:id="rId91"/>
    <p:sldId id="622" r:id="rId92"/>
    <p:sldId id="623" r:id="rId93"/>
    <p:sldId id="624" r:id="rId94"/>
    <p:sldId id="625" r:id="rId95"/>
    <p:sldId id="626" r:id="rId96"/>
  </p:sldIdLst>
  <p:sldSz cx="9144000" cy="5143500" type="screen16x9"/>
  <p:notesSz cx="7315200" cy="9601200"/>
  <p:defaultTextStyle>
    <a:defPPr>
      <a:defRPr lang="en-US"/>
    </a:defPPr>
    <a:lvl1pPr algn="l" rtl="0" fontAlgn="base">
      <a:spcBef>
        <a:spcPct val="0"/>
      </a:spcBef>
      <a:spcAft>
        <a:spcPct val="0"/>
      </a:spcAft>
      <a:defRPr sz="2400" kern="1200">
        <a:solidFill>
          <a:schemeClr val="tx1"/>
        </a:solidFill>
        <a:latin typeface="Arial" charset="0"/>
        <a:ea typeface="+mn-ea"/>
        <a:cs typeface="+mn-cs"/>
      </a:defRPr>
    </a:lvl1pPr>
    <a:lvl2pPr marL="457200" algn="l" rtl="0" fontAlgn="base">
      <a:spcBef>
        <a:spcPct val="0"/>
      </a:spcBef>
      <a:spcAft>
        <a:spcPct val="0"/>
      </a:spcAft>
      <a:defRPr sz="2400" kern="1200">
        <a:solidFill>
          <a:schemeClr val="tx1"/>
        </a:solidFill>
        <a:latin typeface="Arial" charset="0"/>
        <a:ea typeface="+mn-ea"/>
        <a:cs typeface="+mn-cs"/>
      </a:defRPr>
    </a:lvl2pPr>
    <a:lvl3pPr marL="914400" algn="l" rtl="0" fontAlgn="base">
      <a:spcBef>
        <a:spcPct val="0"/>
      </a:spcBef>
      <a:spcAft>
        <a:spcPct val="0"/>
      </a:spcAft>
      <a:defRPr sz="2400" kern="1200">
        <a:solidFill>
          <a:schemeClr val="tx1"/>
        </a:solidFill>
        <a:latin typeface="Arial" charset="0"/>
        <a:ea typeface="+mn-ea"/>
        <a:cs typeface="+mn-cs"/>
      </a:defRPr>
    </a:lvl3pPr>
    <a:lvl4pPr marL="1371600" algn="l" rtl="0" fontAlgn="base">
      <a:spcBef>
        <a:spcPct val="0"/>
      </a:spcBef>
      <a:spcAft>
        <a:spcPct val="0"/>
      </a:spcAft>
      <a:defRPr sz="2400" kern="1200">
        <a:solidFill>
          <a:schemeClr val="tx1"/>
        </a:solidFill>
        <a:latin typeface="Arial" charset="0"/>
        <a:ea typeface="+mn-ea"/>
        <a:cs typeface="+mn-cs"/>
      </a:defRPr>
    </a:lvl4pPr>
    <a:lvl5pPr marL="1828800" algn="l" rtl="0" fontAlgn="base">
      <a:spcBef>
        <a:spcPct val="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p:defaultTextStyle>
  <p:extLst>
    <p:ext uri="{521415D9-36F7-43E2-AB2F-B90AF26B5E84}">
      <p14:sectionLst xmlns:p14="http://schemas.microsoft.com/office/powerpoint/2010/main">
        <p14:section name="Default Section" id="{51157EC9-5B4A-584D-AAC4-72769B8DDFC0}">
          <p14:sldIdLst>
            <p14:sldId id="368"/>
            <p14:sldId id="638"/>
            <p14:sldId id="642"/>
            <p14:sldId id="644"/>
            <p14:sldId id="639"/>
            <p14:sldId id="640"/>
            <p14:sldId id="641"/>
            <p14:sldId id="643"/>
            <p14:sldId id="645"/>
            <p14:sldId id="646"/>
            <p14:sldId id="647"/>
            <p14:sldId id="637"/>
            <p14:sldId id="627"/>
            <p14:sldId id="613"/>
            <p14:sldId id="629"/>
            <p14:sldId id="630"/>
            <p14:sldId id="631"/>
            <p14:sldId id="632"/>
            <p14:sldId id="633"/>
            <p14:sldId id="634"/>
            <p14:sldId id="635"/>
            <p14:sldId id="636"/>
            <p14:sldId id="583"/>
            <p14:sldId id="580"/>
            <p14:sldId id="587"/>
            <p14:sldId id="582"/>
            <p14:sldId id="588"/>
            <p14:sldId id="589"/>
            <p14:sldId id="591"/>
            <p14:sldId id="592"/>
            <p14:sldId id="594"/>
            <p14:sldId id="593"/>
            <p14:sldId id="595"/>
            <p14:sldId id="597"/>
            <p14:sldId id="598"/>
            <p14:sldId id="599"/>
            <p14:sldId id="601"/>
            <p14:sldId id="600"/>
            <p14:sldId id="602"/>
            <p14:sldId id="572"/>
            <p14:sldId id="603"/>
            <p14:sldId id="604"/>
            <p14:sldId id="607"/>
            <p14:sldId id="605"/>
            <p14:sldId id="606"/>
            <p14:sldId id="608"/>
            <p14:sldId id="609"/>
            <p14:sldId id="610"/>
            <p14:sldId id="611"/>
            <p14:sldId id="612"/>
            <p14:sldId id="614"/>
            <p14:sldId id="615"/>
            <p14:sldId id="659"/>
            <p14:sldId id="661"/>
            <p14:sldId id="662"/>
            <p14:sldId id="663"/>
            <p14:sldId id="664"/>
            <p14:sldId id="665"/>
            <p14:sldId id="666"/>
            <p14:sldId id="667"/>
            <p14:sldId id="668"/>
            <p14:sldId id="669"/>
            <p14:sldId id="670"/>
            <p14:sldId id="671"/>
            <p14:sldId id="672"/>
            <p14:sldId id="673"/>
            <p14:sldId id="657"/>
            <p14:sldId id="650"/>
            <p14:sldId id="651"/>
            <p14:sldId id="652"/>
            <p14:sldId id="653"/>
            <p14:sldId id="654"/>
            <p14:sldId id="655"/>
            <p14:sldId id="656"/>
            <p14:sldId id="649"/>
            <p14:sldId id="658"/>
            <p14:sldId id="616"/>
            <p14:sldId id="617"/>
            <p14:sldId id="618"/>
            <p14:sldId id="619"/>
            <p14:sldId id="621"/>
            <p14:sldId id="620"/>
            <p14:sldId id="578"/>
            <p14:sldId id="622"/>
            <p14:sldId id="623"/>
            <p14:sldId id="624"/>
            <p14:sldId id="625"/>
            <p14:sldId id="626"/>
          </p14:sldIdLst>
        </p14:section>
        <p14:section name="Backup" id="{DEBBD39D-1CE4-B04E-B505-EBC9CF555587}">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15:guide id="1" orient="horz" pos="3024" userDrawn="1">
          <p15:clr>
            <a:srgbClr val="A4A3A4"/>
          </p15:clr>
        </p15:guide>
        <p15:guide id="2" pos="2304"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44444"/>
    <a:srgbClr val="FFFFFF"/>
    <a:srgbClr val="D9D9D9"/>
    <a:srgbClr val="C4C4C4"/>
    <a:srgbClr val="ADADAD"/>
    <a:srgbClr val="0085C3"/>
    <a:srgbClr val="F2F2F2"/>
    <a:srgbClr val="AD2C1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965" autoAdjust="0"/>
    <p:restoredTop sz="93269" autoAdjust="0"/>
  </p:normalViewPr>
  <p:slideViewPr>
    <p:cSldViewPr snapToGrid="0">
      <p:cViewPr varScale="1">
        <p:scale>
          <a:sx n="145" d="100"/>
          <a:sy n="145" d="100"/>
        </p:scale>
        <p:origin x="1008" y="184"/>
      </p:cViewPr>
      <p:guideLst>
        <p:guide orient="horz" pos="1620"/>
        <p:guide pos="2880"/>
      </p:guideLst>
    </p:cSldViewPr>
  </p:slideViewPr>
  <p:outlineViewPr>
    <p:cViewPr>
      <p:scale>
        <a:sx n="33" d="100"/>
        <a:sy n="33" d="100"/>
      </p:scale>
      <p:origin x="0" y="-58040"/>
    </p:cViewPr>
    <p:sldLst>
      <p:sld r:id="rId1" collapse="1"/>
    </p:sldLst>
  </p:outlineViewPr>
  <p:notesTextViewPr>
    <p:cViewPr>
      <p:scale>
        <a:sx n="100" d="100"/>
        <a:sy n="100" d="100"/>
      </p:scale>
      <p:origin x="0" y="0"/>
    </p:cViewPr>
  </p:notesTextViewPr>
  <p:sorterViewPr>
    <p:cViewPr varScale="1">
      <p:scale>
        <a:sx n="1" d="1"/>
        <a:sy n="1" d="1"/>
      </p:scale>
      <p:origin x="0" y="0"/>
    </p:cViewPr>
  </p:sorterViewPr>
  <p:notesViewPr>
    <p:cSldViewPr snapToGrid="0">
      <p:cViewPr varScale="1">
        <p:scale>
          <a:sx n="91" d="100"/>
          <a:sy n="91" d="100"/>
        </p:scale>
        <p:origin x="-1980" y="-102"/>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101" Type="http://schemas.openxmlformats.org/officeDocument/2006/relationships/theme" Target="theme/theme1.xml"/><Relationship Id="rId102" Type="http://schemas.openxmlformats.org/officeDocument/2006/relationships/tableStyles" Target="tableStyles.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9" Type="http://schemas.openxmlformats.org/officeDocument/2006/relationships/slide" Target="slides/slide1.xml"/><Relationship Id="rId10" Type="http://schemas.openxmlformats.org/officeDocument/2006/relationships/slide" Target="slides/slide2.xml"/><Relationship Id="rId11" Type="http://schemas.openxmlformats.org/officeDocument/2006/relationships/slide" Target="slides/slide3.xml"/><Relationship Id="rId12" Type="http://schemas.openxmlformats.org/officeDocument/2006/relationships/slide" Target="slides/slide4.xml"/><Relationship Id="rId13" Type="http://schemas.openxmlformats.org/officeDocument/2006/relationships/slide" Target="slides/slide5.xml"/><Relationship Id="rId14" Type="http://schemas.openxmlformats.org/officeDocument/2006/relationships/slide" Target="slides/slide6.xml"/><Relationship Id="rId15" Type="http://schemas.openxmlformats.org/officeDocument/2006/relationships/slide" Target="slides/slide7.xml"/><Relationship Id="rId16" Type="http://schemas.openxmlformats.org/officeDocument/2006/relationships/slide" Target="slides/slide8.xml"/><Relationship Id="rId17" Type="http://schemas.openxmlformats.org/officeDocument/2006/relationships/slide" Target="slides/slide9.xml"/><Relationship Id="rId18" Type="http://schemas.openxmlformats.org/officeDocument/2006/relationships/slide" Target="slides/slide10.xml"/><Relationship Id="rId19" Type="http://schemas.openxmlformats.org/officeDocument/2006/relationships/slide" Target="slides/slide11.xml"/><Relationship Id="rId30" Type="http://schemas.openxmlformats.org/officeDocument/2006/relationships/slide" Target="slides/slide22.xml"/><Relationship Id="rId31" Type="http://schemas.openxmlformats.org/officeDocument/2006/relationships/slide" Target="slides/slide23.xml"/><Relationship Id="rId32" Type="http://schemas.openxmlformats.org/officeDocument/2006/relationships/slide" Target="slides/slide24.xml"/><Relationship Id="rId33" Type="http://schemas.openxmlformats.org/officeDocument/2006/relationships/slide" Target="slides/slide25.xml"/><Relationship Id="rId34" Type="http://schemas.openxmlformats.org/officeDocument/2006/relationships/slide" Target="slides/slide26.xml"/><Relationship Id="rId35" Type="http://schemas.openxmlformats.org/officeDocument/2006/relationships/slide" Target="slides/slide27.xml"/><Relationship Id="rId36" Type="http://schemas.openxmlformats.org/officeDocument/2006/relationships/slide" Target="slides/slide28.xml"/><Relationship Id="rId37" Type="http://schemas.openxmlformats.org/officeDocument/2006/relationships/slide" Target="slides/slide29.xml"/><Relationship Id="rId38" Type="http://schemas.openxmlformats.org/officeDocument/2006/relationships/slide" Target="slides/slide30.xml"/><Relationship Id="rId39" Type="http://schemas.openxmlformats.org/officeDocument/2006/relationships/slide" Target="slides/slide31.xml"/><Relationship Id="rId50" Type="http://schemas.openxmlformats.org/officeDocument/2006/relationships/slide" Target="slides/slide42.xml"/><Relationship Id="rId51" Type="http://schemas.openxmlformats.org/officeDocument/2006/relationships/slide" Target="slides/slide43.xml"/><Relationship Id="rId52" Type="http://schemas.openxmlformats.org/officeDocument/2006/relationships/slide" Target="slides/slide44.xml"/><Relationship Id="rId53" Type="http://schemas.openxmlformats.org/officeDocument/2006/relationships/slide" Target="slides/slide45.xml"/><Relationship Id="rId54" Type="http://schemas.openxmlformats.org/officeDocument/2006/relationships/slide" Target="slides/slide46.xml"/><Relationship Id="rId55" Type="http://schemas.openxmlformats.org/officeDocument/2006/relationships/slide" Target="slides/slide47.xml"/><Relationship Id="rId56" Type="http://schemas.openxmlformats.org/officeDocument/2006/relationships/slide" Target="slides/slide48.xml"/><Relationship Id="rId57" Type="http://schemas.openxmlformats.org/officeDocument/2006/relationships/slide" Target="slides/slide49.xml"/><Relationship Id="rId58" Type="http://schemas.openxmlformats.org/officeDocument/2006/relationships/slide" Target="slides/slide50.xml"/><Relationship Id="rId59" Type="http://schemas.openxmlformats.org/officeDocument/2006/relationships/slide" Target="slides/slide51.xml"/><Relationship Id="rId70" Type="http://schemas.openxmlformats.org/officeDocument/2006/relationships/slide" Target="slides/slide62.xml"/><Relationship Id="rId71" Type="http://schemas.openxmlformats.org/officeDocument/2006/relationships/slide" Target="slides/slide63.xml"/><Relationship Id="rId72" Type="http://schemas.openxmlformats.org/officeDocument/2006/relationships/slide" Target="slides/slide64.xml"/><Relationship Id="rId73" Type="http://schemas.openxmlformats.org/officeDocument/2006/relationships/slide" Target="slides/slide65.xml"/><Relationship Id="rId74" Type="http://schemas.openxmlformats.org/officeDocument/2006/relationships/slide" Target="slides/slide66.xml"/><Relationship Id="rId75" Type="http://schemas.openxmlformats.org/officeDocument/2006/relationships/slide" Target="slides/slide67.xml"/><Relationship Id="rId76" Type="http://schemas.openxmlformats.org/officeDocument/2006/relationships/slide" Target="slides/slide68.xml"/><Relationship Id="rId77" Type="http://schemas.openxmlformats.org/officeDocument/2006/relationships/slide" Target="slides/slide69.xml"/><Relationship Id="rId78" Type="http://schemas.openxmlformats.org/officeDocument/2006/relationships/slide" Target="slides/slide70.xml"/><Relationship Id="rId79" Type="http://schemas.openxmlformats.org/officeDocument/2006/relationships/slide" Target="slides/slide71.xml"/><Relationship Id="rId90" Type="http://schemas.openxmlformats.org/officeDocument/2006/relationships/slide" Target="slides/slide82.xml"/><Relationship Id="rId91" Type="http://schemas.openxmlformats.org/officeDocument/2006/relationships/slide" Target="slides/slide83.xml"/><Relationship Id="rId92" Type="http://schemas.openxmlformats.org/officeDocument/2006/relationships/slide" Target="slides/slide84.xml"/><Relationship Id="rId93" Type="http://schemas.openxmlformats.org/officeDocument/2006/relationships/slide" Target="slides/slide85.xml"/><Relationship Id="rId94" Type="http://schemas.openxmlformats.org/officeDocument/2006/relationships/slide" Target="slides/slide86.xml"/><Relationship Id="rId95" Type="http://schemas.openxmlformats.org/officeDocument/2006/relationships/slide" Target="slides/slide87.xml"/><Relationship Id="rId96" Type="http://schemas.openxmlformats.org/officeDocument/2006/relationships/slide" Target="slides/slide88.xml"/><Relationship Id="rId97" Type="http://schemas.openxmlformats.org/officeDocument/2006/relationships/notesMaster" Target="notesMasters/notesMaster1.xml"/><Relationship Id="rId98" Type="http://schemas.openxmlformats.org/officeDocument/2006/relationships/handoutMaster" Target="handoutMasters/handoutMaster1.xml"/><Relationship Id="rId99" Type="http://schemas.openxmlformats.org/officeDocument/2006/relationships/presProps" Target="presProps.xml"/><Relationship Id="rId20" Type="http://schemas.openxmlformats.org/officeDocument/2006/relationships/slide" Target="slides/slide12.xml"/><Relationship Id="rId21" Type="http://schemas.openxmlformats.org/officeDocument/2006/relationships/slide" Target="slides/slide13.xml"/><Relationship Id="rId22" Type="http://schemas.openxmlformats.org/officeDocument/2006/relationships/slide" Target="slides/slide14.xml"/><Relationship Id="rId23" Type="http://schemas.openxmlformats.org/officeDocument/2006/relationships/slide" Target="slides/slide15.xml"/><Relationship Id="rId24" Type="http://schemas.openxmlformats.org/officeDocument/2006/relationships/slide" Target="slides/slide16.xml"/><Relationship Id="rId25" Type="http://schemas.openxmlformats.org/officeDocument/2006/relationships/slide" Target="slides/slide17.xml"/><Relationship Id="rId26" Type="http://schemas.openxmlformats.org/officeDocument/2006/relationships/slide" Target="slides/slide18.xml"/><Relationship Id="rId27" Type="http://schemas.openxmlformats.org/officeDocument/2006/relationships/slide" Target="slides/slide19.xml"/><Relationship Id="rId28" Type="http://schemas.openxmlformats.org/officeDocument/2006/relationships/slide" Target="slides/slide20.xml"/><Relationship Id="rId29" Type="http://schemas.openxmlformats.org/officeDocument/2006/relationships/slide" Target="slides/slide21.xml"/><Relationship Id="rId40" Type="http://schemas.openxmlformats.org/officeDocument/2006/relationships/slide" Target="slides/slide32.xml"/><Relationship Id="rId41" Type="http://schemas.openxmlformats.org/officeDocument/2006/relationships/slide" Target="slides/slide33.xml"/><Relationship Id="rId42" Type="http://schemas.openxmlformats.org/officeDocument/2006/relationships/slide" Target="slides/slide34.xml"/><Relationship Id="rId43" Type="http://schemas.openxmlformats.org/officeDocument/2006/relationships/slide" Target="slides/slide35.xml"/><Relationship Id="rId44" Type="http://schemas.openxmlformats.org/officeDocument/2006/relationships/slide" Target="slides/slide36.xml"/><Relationship Id="rId45" Type="http://schemas.openxmlformats.org/officeDocument/2006/relationships/slide" Target="slides/slide37.xml"/><Relationship Id="rId46" Type="http://schemas.openxmlformats.org/officeDocument/2006/relationships/slide" Target="slides/slide38.xml"/><Relationship Id="rId47" Type="http://schemas.openxmlformats.org/officeDocument/2006/relationships/slide" Target="slides/slide39.xml"/><Relationship Id="rId48" Type="http://schemas.openxmlformats.org/officeDocument/2006/relationships/slide" Target="slides/slide40.xml"/><Relationship Id="rId49" Type="http://schemas.openxmlformats.org/officeDocument/2006/relationships/slide" Target="slides/slide41.xml"/><Relationship Id="rId60" Type="http://schemas.openxmlformats.org/officeDocument/2006/relationships/slide" Target="slides/slide52.xml"/><Relationship Id="rId61" Type="http://schemas.openxmlformats.org/officeDocument/2006/relationships/slide" Target="slides/slide53.xml"/><Relationship Id="rId62" Type="http://schemas.openxmlformats.org/officeDocument/2006/relationships/slide" Target="slides/slide54.xml"/><Relationship Id="rId63" Type="http://schemas.openxmlformats.org/officeDocument/2006/relationships/slide" Target="slides/slide55.xml"/><Relationship Id="rId64" Type="http://schemas.openxmlformats.org/officeDocument/2006/relationships/slide" Target="slides/slide56.xml"/><Relationship Id="rId65" Type="http://schemas.openxmlformats.org/officeDocument/2006/relationships/slide" Target="slides/slide57.xml"/><Relationship Id="rId66" Type="http://schemas.openxmlformats.org/officeDocument/2006/relationships/slide" Target="slides/slide58.xml"/><Relationship Id="rId67" Type="http://schemas.openxmlformats.org/officeDocument/2006/relationships/slide" Target="slides/slide59.xml"/><Relationship Id="rId68" Type="http://schemas.openxmlformats.org/officeDocument/2006/relationships/slide" Target="slides/slide60.xml"/><Relationship Id="rId69" Type="http://schemas.openxmlformats.org/officeDocument/2006/relationships/slide" Target="slides/slide61.xml"/><Relationship Id="rId100" Type="http://schemas.openxmlformats.org/officeDocument/2006/relationships/viewProps" Target="viewProps.xml"/><Relationship Id="rId80" Type="http://schemas.openxmlformats.org/officeDocument/2006/relationships/slide" Target="slides/slide72.xml"/><Relationship Id="rId81" Type="http://schemas.openxmlformats.org/officeDocument/2006/relationships/slide" Target="slides/slide73.xml"/><Relationship Id="rId82" Type="http://schemas.openxmlformats.org/officeDocument/2006/relationships/slide" Target="slides/slide74.xml"/><Relationship Id="rId83" Type="http://schemas.openxmlformats.org/officeDocument/2006/relationships/slide" Target="slides/slide75.xml"/><Relationship Id="rId84" Type="http://schemas.openxmlformats.org/officeDocument/2006/relationships/slide" Target="slides/slide76.xml"/><Relationship Id="rId85" Type="http://schemas.openxmlformats.org/officeDocument/2006/relationships/slide" Target="slides/slide77.xml"/><Relationship Id="rId86" Type="http://schemas.openxmlformats.org/officeDocument/2006/relationships/slide" Target="slides/slide78.xml"/><Relationship Id="rId87" Type="http://schemas.openxmlformats.org/officeDocument/2006/relationships/slide" Target="slides/slide79.xml"/><Relationship Id="rId88" Type="http://schemas.openxmlformats.org/officeDocument/2006/relationships/slide" Target="slides/slide80.xml"/><Relationship Id="rId89" Type="http://schemas.openxmlformats.org/officeDocument/2006/relationships/slide" Target="slides/slide81.xml"/></Relationships>
</file>

<file path=ppt/_rels/viewProps.xml.rels><?xml version="1.0" encoding="UTF-8" standalone="yes"?>
<Relationships xmlns="http://schemas.openxmlformats.org/package/2006/relationships"><Relationship Id="rId1" Type="http://schemas.openxmlformats.org/officeDocument/2006/relationships/slide" Target="slides/slide1.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5D284DB-1188-445E-B9CC-3955A1A2C374}" type="doc">
      <dgm:prSet loTypeId="urn:microsoft.com/office/officeart/2005/8/layout/matrix1" loCatId="matrix" qsTypeId="urn:microsoft.com/office/officeart/2005/8/quickstyle/simple1" qsCatId="simple" csTypeId="urn:microsoft.com/office/officeart/2005/8/colors/colorful2" csCatId="colorful" phldr="1"/>
      <dgm:spPr/>
      <dgm:t>
        <a:bodyPr/>
        <a:lstStyle/>
        <a:p>
          <a:endParaRPr lang="en-US"/>
        </a:p>
      </dgm:t>
    </dgm:pt>
    <dgm:pt modelId="{FA326046-A079-4E9E-8D9B-8EE0AFBCCF56}">
      <dgm:prSet phldrT="[Text]" custT="1"/>
      <dgm:spPr/>
      <dgm:t>
        <a:bodyPr/>
        <a:lstStyle/>
        <a:p>
          <a:r>
            <a:rPr lang="en-US" sz="5800" dirty="0" smtClean="0">
              <a:solidFill>
                <a:srgbClr val="FF0000"/>
              </a:solidFill>
              <a:effectLst>
                <a:outerShdw blurRad="38100" dist="38100" dir="2700000" algn="tl">
                  <a:srgbClr val="000000">
                    <a:alpha val="43137"/>
                  </a:srgbClr>
                </a:outerShdw>
              </a:effectLst>
              <a:latin typeface="Stencil" pitchFamily="82" charset="0"/>
            </a:rPr>
            <a:t>A</a:t>
          </a:r>
          <a:r>
            <a:rPr lang="en-US" sz="5800" b="0" dirty="0" smtClean="0">
              <a:solidFill>
                <a:srgbClr val="00B050"/>
              </a:solidFill>
              <a:effectLst>
                <a:outerShdw blurRad="38100" dist="38100" dir="2700000" algn="tl">
                  <a:srgbClr val="000000">
                    <a:alpha val="43137"/>
                  </a:srgbClr>
                </a:outerShdw>
              </a:effectLst>
              <a:latin typeface="Stencil" pitchFamily="82" charset="0"/>
            </a:rPr>
            <a:t>C</a:t>
          </a:r>
          <a:r>
            <a:rPr lang="en-US" sz="5800" dirty="0" smtClean="0">
              <a:solidFill>
                <a:srgbClr val="7030A0"/>
              </a:solidFill>
              <a:effectLst>
                <a:outerShdw blurRad="38100" dist="38100" dir="2700000" algn="tl">
                  <a:srgbClr val="000000">
                    <a:alpha val="43137"/>
                  </a:srgbClr>
                </a:outerShdw>
              </a:effectLst>
              <a:latin typeface="Stencil" pitchFamily="82" charset="0"/>
            </a:rPr>
            <a:t>I</a:t>
          </a:r>
          <a:r>
            <a:rPr lang="en-US" sz="5800" dirty="0" smtClean="0">
              <a:solidFill>
                <a:srgbClr val="0070C0"/>
              </a:solidFill>
              <a:effectLst>
                <a:outerShdw blurRad="38100" dist="38100" dir="2700000" algn="tl">
                  <a:srgbClr val="000000">
                    <a:alpha val="43137"/>
                  </a:srgbClr>
                </a:outerShdw>
              </a:effectLst>
              <a:latin typeface="Stencil" pitchFamily="82" charset="0"/>
            </a:rPr>
            <a:t>D</a:t>
          </a:r>
          <a:endParaRPr lang="en-US" sz="5800" dirty="0">
            <a:solidFill>
              <a:srgbClr val="0070C0"/>
            </a:solidFill>
            <a:effectLst>
              <a:outerShdw blurRad="38100" dist="38100" dir="2700000" algn="tl">
                <a:srgbClr val="000000">
                  <a:alpha val="43137"/>
                </a:srgbClr>
              </a:outerShdw>
            </a:effectLst>
            <a:latin typeface="Stencil" pitchFamily="82" charset="0"/>
          </a:endParaRPr>
        </a:p>
      </dgm:t>
    </dgm:pt>
    <dgm:pt modelId="{F160C0CB-3555-4D8D-A2B6-8B0DA94805EE}" type="parTrans" cxnId="{7C9031FD-DEA7-4F88-8F83-EAA356B96FF1}">
      <dgm:prSet/>
      <dgm:spPr/>
      <dgm:t>
        <a:bodyPr/>
        <a:lstStyle/>
        <a:p>
          <a:endParaRPr lang="en-US"/>
        </a:p>
      </dgm:t>
    </dgm:pt>
    <dgm:pt modelId="{8615DC64-65CD-43C2-A226-A6533E99B566}" type="sibTrans" cxnId="{7C9031FD-DEA7-4F88-8F83-EAA356B96FF1}">
      <dgm:prSet/>
      <dgm:spPr/>
      <dgm:t>
        <a:bodyPr/>
        <a:lstStyle/>
        <a:p>
          <a:endParaRPr lang="en-US"/>
        </a:p>
      </dgm:t>
    </dgm:pt>
    <dgm:pt modelId="{B9B6B5E3-6E8E-4DB7-AFC3-3C9813EB2F51}">
      <dgm:prSet phldrT="[Text]" custT="1"/>
      <dgm:spPr>
        <a:solidFill>
          <a:srgbClr val="FF0000"/>
        </a:solidFill>
      </dgm:spPr>
      <dgm:t>
        <a:bodyPr/>
        <a:lstStyle/>
        <a:p>
          <a:r>
            <a:rPr lang="en-US" sz="1800" b="1" u="sng" dirty="0" smtClean="0">
              <a:solidFill>
                <a:srgbClr val="FFFF00"/>
              </a:solidFill>
              <a:effectLst>
                <a:outerShdw blurRad="38100" dist="38100" dir="2700000" algn="tl">
                  <a:srgbClr val="000000">
                    <a:alpha val="43137"/>
                  </a:srgbClr>
                </a:outerShdw>
              </a:effectLst>
            </a:rPr>
            <a:t>Atomic</a:t>
          </a:r>
        </a:p>
        <a:p>
          <a:r>
            <a:rPr lang="en-US" sz="1600" dirty="0" smtClean="0">
              <a:solidFill>
                <a:srgbClr val="FFFF00"/>
              </a:solidFill>
            </a:rPr>
            <a:t>“ALL OR NOTHING”</a:t>
          </a:r>
        </a:p>
        <a:p>
          <a:r>
            <a:rPr lang="en-US" sz="1600" dirty="0" smtClean="0">
              <a:solidFill>
                <a:srgbClr val="FFFF00"/>
              </a:solidFill>
            </a:rPr>
            <a:t>Transaction cannot be subdivided</a:t>
          </a:r>
          <a:endParaRPr lang="en-US" sz="1600" dirty="0">
            <a:solidFill>
              <a:srgbClr val="FFFF00"/>
            </a:solidFill>
          </a:endParaRPr>
        </a:p>
      </dgm:t>
    </dgm:pt>
    <dgm:pt modelId="{E95E2B9D-13EB-4FB2-850F-07573226C421}" type="parTrans" cxnId="{9683C4C8-AF63-47DC-B443-A90632586233}">
      <dgm:prSet/>
      <dgm:spPr/>
      <dgm:t>
        <a:bodyPr/>
        <a:lstStyle/>
        <a:p>
          <a:endParaRPr lang="en-US"/>
        </a:p>
      </dgm:t>
    </dgm:pt>
    <dgm:pt modelId="{0B5FA5EC-517C-47A3-A722-A3D379317843}" type="sibTrans" cxnId="{9683C4C8-AF63-47DC-B443-A90632586233}">
      <dgm:prSet/>
      <dgm:spPr/>
      <dgm:t>
        <a:bodyPr/>
        <a:lstStyle/>
        <a:p>
          <a:endParaRPr lang="en-US"/>
        </a:p>
      </dgm:t>
    </dgm:pt>
    <dgm:pt modelId="{EADC91E7-D4FD-47CD-95EA-4D557BBB1FB6}">
      <dgm:prSet phldrT="[Text]" custT="1"/>
      <dgm:spPr>
        <a:solidFill>
          <a:srgbClr val="00B050"/>
        </a:solidFill>
      </dgm:spPr>
      <dgm:t>
        <a:bodyPr/>
        <a:lstStyle/>
        <a:p>
          <a:r>
            <a:rPr lang="en-US" sz="1800" b="1" u="sng" dirty="0" smtClean="0">
              <a:solidFill>
                <a:srgbClr val="FFFF00"/>
              </a:solidFill>
              <a:effectLst>
                <a:outerShdw blurRad="38100" dist="38100" dir="2700000" algn="tl">
                  <a:srgbClr val="000000">
                    <a:alpha val="43137"/>
                  </a:srgbClr>
                </a:outerShdw>
              </a:effectLst>
            </a:rPr>
            <a:t>Consistent</a:t>
          </a:r>
        </a:p>
        <a:p>
          <a:r>
            <a:rPr lang="en-US" sz="1600" b="0" u="none" dirty="0" smtClean="0">
              <a:solidFill>
                <a:srgbClr val="FFFF00"/>
              </a:solidFill>
              <a:effectLst>
                <a:outerShdw blurRad="38100" dist="38100" dir="2700000" algn="tl">
                  <a:srgbClr val="000000">
                    <a:alpha val="43137"/>
                  </a:srgbClr>
                </a:outerShdw>
              </a:effectLst>
            </a:rPr>
            <a:t>Transaction </a:t>
          </a:r>
          <a:r>
            <a:rPr lang="en-US" sz="1600" b="0" u="none" dirty="0" smtClean="0">
              <a:solidFill>
                <a:srgbClr val="FFFF00"/>
              </a:solidFill>
              <a:effectLst>
                <a:outerShdw blurRad="38100" dist="38100" dir="2700000" algn="tl">
                  <a:srgbClr val="000000">
                    <a:alpha val="43137"/>
                  </a:srgbClr>
                </a:outerShdw>
              </a:effectLst>
              <a:sym typeface="Wingdings" pitchFamily="2" charset="2"/>
            </a:rPr>
            <a:t></a:t>
          </a:r>
          <a:r>
            <a:rPr lang="en-US" sz="1600" b="0" u="none" dirty="0" smtClean="0">
              <a:solidFill>
                <a:srgbClr val="FFFF00"/>
              </a:solidFill>
              <a:effectLst>
                <a:outerShdw blurRad="38100" dist="38100" dir="2700000" algn="tl">
                  <a:srgbClr val="000000">
                    <a:alpha val="43137"/>
                  </a:srgbClr>
                </a:outerShdw>
              </a:effectLst>
            </a:rPr>
            <a:t> transform database from one consistent state to another consistent state</a:t>
          </a:r>
          <a:endParaRPr lang="en-US" sz="1600" b="0" u="none" dirty="0" smtClean="0">
            <a:solidFill>
              <a:srgbClr val="FFFF00"/>
            </a:solidFill>
            <a:effectLst/>
          </a:endParaRPr>
        </a:p>
      </dgm:t>
    </dgm:pt>
    <dgm:pt modelId="{59A25075-E063-43F4-8DB7-13E911FA5161}" type="parTrans" cxnId="{81F68A99-6BCF-4D03-89CD-BDA00E518CA6}">
      <dgm:prSet/>
      <dgm:spPr/>
      <dgm:t>
        <a:bodyPr/>
        <a:lstStyle/>
        <a:p>
          <a:endParaRPr lang="en-US"/>
        </a:p>
      </dgm:t>
    </dgm:pt>
    <dgm:pt modelId="{6BE7B158-F700-4784-B674-FD59457A375C}" type="sibTrans" cxnId="{81F68A99-6BCF-4D03-89CD-BDA00E518CA6}">
      <dgm:prSet/>
      <dgm:spPr/>
      <dgm:t>
        <a:bodyPr/>
        <a:lstStyle/>
        <a:p>
          <a:endParaRPr lang="en-US"/>
        </a:p>
      </dgm:t>
    </dgm:pt>
    <dgm:pt modelId="{FD035841-D404-4395-AB5C-54AECBA1CEC1}">
      <dgm:prSet phldrT="[Text]" custT="1"/>
      <dgm:spPr>
        <a:solidFill>
          <a:srgbClr val="7030A0"/>
        </a:solidFill>
      </dgm:spPr>
      <dgm:t>
        <a:bodyPr tIns="0" anchor="t" anchorCtr="0"/>
        <a:lstStyle/>
        <a:p>
          <a:r>
            <a:rPr lang="en-US" sz="1800" b="1" u="sng" dirty="0" smtClean="0">
              <a:solidFill>
                <a:srgbClr val="FFFF00"/>
              </a:solidFill>
              <a:effectLst>
                <a:outerShdw blurRad="38100" dist="38100" dir="2700000" algn="tl">
                  <a:srgbClr val="000000">
                    <a:alpha val="43137"/>
                  </a:srgbClr>
                </a:outerShdw>
              </a:effectLst>
            </a:rPr>
            <a:t>Isolated</a:t>
          </a:r>
        </a:p>
        <a:p>
          <a:r>
            <a:rPr lang="en-US" sz="1600" dirty="0" smtClean="0">
              <a:solidFill>
                <a:srgbClr val="FFFF00"/>
              </a:solidFill>
            </a:rPr>
            <a:t>Transactions execute independently of one another</a:t>
          </a:r>
        </a:p>
        <a:p>
          <a:r>
            <a:rPr lang="en-US" sz="1600" dirty="0" smtClean="0">
              <a:solidFill>
                <a:srgbClr val="FFFF00"/>
              </a:solidFill>
            </a:rPr>
            <a:t>Database changes not revealed to users until after transaction has completed</a:t>
          </a:r>
          <a:endParaRPr lang="en-US" sz="1600" dirty="0">
            <a:solidFill>
              <a:srgbClr val="FFFF00"/>
            </a:solidFill>
          </a:endParaRPr>
        </a:p>
      </dgm:t>
    </dgm:pt>
    <dgm:pt modelId="{075A0EFD-B5F0-4F1D-B55D-6EA3A94838A5}" type="parTrans" cxnId="{246E3393-C62A-4580-A259-A7375B73F340}">
      <dgm:prSet/>
      <dgm:spPr/>
      <dgm:t>
        <a:bodyPr/>
        <a:lstStyle/>
        <a:p>
          <a:endParaRPr lang="en-US"/>
        </a:p>
      </dgm:t>
    </dgm:pt>
    <dgm:pt modelId="{B65B16A4-1AE5-44AE-9D7C-10B734D349E3}" type="sibTrans" cxnId="{246E3393-C62A-4580-A259-A7375B73F340}">
      <dgm:prSet/>
      <dgm:spPr/>
      <dgm:t>
        <a:bodyPr/>
        <a:lstStyle/>
        <a:p>
          <a:endParaRPr lang="en-US"/>
        </a:p>
      </dgm:t>
    </dgm:pt>
    <dgm:pt modelId="{8DAA6F9C-960A-4009-806B-7C6696735B0D}">
      <dgm:prSet phldrT="[Text]" custT="1"/>
      <dgm:spPr>
        <a:solidFill>
          <a:srgbClr val="0070C0"/>
        </a:solidFill>
      </dgm:spPr>
      <dgm:t>
        <a:bodyPr tIns="0"/>
        <a:lstStyle/>
        <a:p>
          <a:r>
            <a:rPr lang="en-US" sz="1800" b="1" u="sng" dirty="0" smtClean="0">
              <a:solidFill>
                <a:srgbClr val="FFFF00"/>
              </a:solidFill>
              <a:effectLst>
                <a:outerShdw blurRad="38100" dist="38100" dir="2700000" algn="tl">
                  <a:srgbClr val="000000">
                    <a:alpha val="43137"/>
                  </a:srgbClr>
                </a:outerShdw>
              </a:effectLst>
            </a:rPr>
            <a:t>Durable</a:t>
          </a:r>
          <a:endParaRPr lang="en-US" sz="2000" b="1" u="sng" dirty="0" smtClean="0">
            <a:solidFill>
              <a:srgbClr val="FFFF00"/>
            </a:solidFill>
            <a:effectLst>
              <a:outerShdw blurRad="38100" dist="38100" dir="2700000" algn="tl">
                <a:srgbClr val="000000">
                  <a:alpha val="43137"/>
                </a:srgbClr>
              </a:outerShdw>
            </a:effectLst>
          </a:endParaRPr>
        </a:p>
        <a:p>
          <a:r>
            <a:rPr lang="en-US" sz="1600" dirty="0" smtClean="0">
              <a:solidFill>
                <a:srgbClr val="FFFF00"/>
              </a:solidFill>
            </a:rPr>
            <a:t>Database changes are permanent</a:t>
          </a:r>
        </a:p>
        <a:p>
          <a:r>
            <a:rPr lang="en-US" sz="1600" dirty="0" smtClean="0">
              <a:solidFill>
                <a:srgbClr val="FFFF00"/>
              </a:solidFill>
            </a:rPr>
            <a:t>The permanence of the database’s consistent state</a:t>
          </a:r>
        </a:p>
        <a:p>
          <a:endParaRPr lang="en-US" sz="1600" dirty="0">
            <a:solidFill>
              <a:srgbClr val="FFFF00"/>
            </a:solidFill>
          </a:endParaRPr>
        </a:p>
      </dgm:t>
    </dgm:pt>
    <dgm:pt modelId="{1BE2E078-8EA4-45A0-85C8-189EDE0F4BEB}" type="parTrans" cxnId="{9A295E59-E79D-4963-8DC9-DEB4E2910E53}">
      <dgm:prSet/>
      <dgm:spPr/>
      <dgm:t>
        <a:bodyPr/>
        <a:lstStyle/>
        <a:p>
          <a:endParaRPr lang="en-US"/>
        </a:p>
      </dgm:t>
    </dgm:pt>
    <dgm:pt modelId="{98295FB5-56AB-4D60-A694-0D8ED9EDCAD9}" type="sibTrans" cxnId="{9A295E59-E79D-4963-8DC9-DEB4E2910E53}">
      <dgm:prSet/>
      <dgm:spPr/>
      <dgm:t>
        <a:bodyPr/>
        <a:lstStyle/>
        <a:p>
          <a:endParaRPr lang="en-US"/>
        </a:p>
      </dgm:t>
    </dgm:pt>
    <dgm:pt modelId="{F0403D95-BC45-4956-BC18-27D647BF41C2}" type="pres">
      <dgm:prSet presAssocID="{E5D284DB-1188-445E-B9CC-3955A1A2C374}" presName="diagram" presStyleCnt="0">
        <dgm:presLayoutVars>
          <dgm:chMax val="1"/>
          <dgm:dir/>
          <dgm:animLvl val="ctr"/>
          <dgm:resizeHandles val="exact"/>
        </dgm:presLayoutVars>
      </dgm:prSet>
      <dgm:spPr/>
      <dgm:t>
        <a:bodyPr/>
        <a:lstStyle/>
        <a:p>
          <a:endParaRPr lang="en-MY"/>
        </a:p>
      </dgm:t>
    </dgm:pt>
    <dgm:pt modelId="{0B60AF6D-AD5D-458D-81B3-BFF07ABA0EB0}" type="pres">
      <dgm:prSet presAssocID="{E5D284DB-1188-445E-B9CC-3955A1A2C374}" presName="matrix" presStyleCnt="0"/>
      <dgm:spPr/>
    </dgm:pt>
    <dgm:pt modelId="{E69E789C-953E-4853-B998-A9B4D8654F95}" type="pres">
      <dgm:prSet presAssocID="{E5D284DB-1188-445E-B9CC-3955A1A2C374}" presName="tile1" presStyleLbl="node1" presStyleIdx="0" presStyleCnt="4" custLinFactNeighborY="1404"/>
      <dgm:spPr/>
      <dgm:t>
        <a:bodyPr/>
        <a:lstStyle/>
        <a:p>
          <a:endParaRPr lang="en-US"/>
        </a:p>
      </dgm:t>
    </dgm:pt>
    <dgm:pt modelId="{CE76B5BA-3B15-420A-B90A-F4B26149BA9C}" type="pres">
      <dgm:prSet presAssocID="{E5D284DB-1188-445E-B9CC-3955A1A2C374}" presName="tile1text" presStyleLbl="node1" presStyleIdx="0" presStyleCnt="4">
        <dgm:presLayoutVars>
          <dgm:chMax val="0"/>
          <dgm:chPref val="0"/>
          <dgm:bulletEnabled val="1"/>
        </dgm:presLayoutVars>
      </dgm:prSet>
      <dgm:spPr/>
      <dgm:t>
        <a:bodyPr/>
        <a:lstStyle/>
        <a:p>
          <a:endParaRPr lang="en-US"/>
        </a:p>
      </dgm:t>
    </dgm:pt>
    <dgm:pt modelId="{389DEFA3-0057-4CDD-B920-F8B856A0B58E}" type="pres">
      <dgm:prSet presAssocID="{E5D284DB-1188-445E-B9CC-3955A1A2C374}" presName="tile2" presStyleLbl="node1" presStyleIdx="1" presStyleCnt="4" custLinFactNeighborX="-648" custLinFactNeighborY="852"/>
      <dgm:spPr/>
      <dgm:t>
        <a:bodyPr/>
        <a:lstStyle/>
        <a:p>
          <a:endParaRPr lang="en-US"/>
        </a:p>
      </dgm:t>
    </dgm:pt>
    <dgm:pt modelId="{59F73507-4A7B-4956-B52B-F427A4035565}" type="pres">
      <dgm:prSet presAssocID="{E5D284DB-1188-445E-B9CC-3955A1A2C374}" presName="tile2text" presStyleLbl="node1" presStyleIdx="1" presStyleCnt="4">
        <dgm:presLayoutVars>
          <dgm:chMax val="0"/>
          <dgm:chPref val="0"/>
          <dgm:bulletEnabled val="1"/>
        </dgm:presLayoutVars>
      </dgm:prSet>
      <dgm:spPr/>
      <dgm:t>
        <a:bodyPr/>
        <a:lstStyle/>
        <a:p>
          <a:endParaRPr lang="en-US"/>
        </a:p>
      </dgm:t>
    </dgm:pt>
    <dgm:pt modelId="{9B3D7512-B6EB-4254-A66D-C67AEF0ADFD6}" type="pres">
      <dgm:prSet presAssocID="{E5D284DB-1188-445E-B9CC-3955A1A2C374}" presName="tile3" presStyleLbl="node1" presStyleIdx="2" presStyleCnt="4"/>
      <dgm:spPr/>
      <dgm:t>
        <a:bodyPr/>
        <a:lstStyle/>
        <a:p>
          <a:endParaRPr lang="en-US"/>
        </a:p>
      </dgm:t>
    </dgm:pt>
    <dgm:pt modelId="{389B1E57-677D-4C74-956F-660138791D64}" type="pres">
      <dgm:prSet presAssocID="{E5D284DB-1188-445E-B9CC-3955A1A2C374}" presName="tile3text" presStyleLbl="node1" presStyleIdx="2" presStyleCnt="4">
        <dgm:presLayoutVars>
          <dgm:chMax val="0"/>
          <dgm:chPref val="0"/>
          <dgm:bulletEnabled val="1"/>
        </dgm:presLayoutVars>
      </dgm:prSet>
      <dgm:spPr/>
      <dgm:t>
        <a:bodyPr/>
        <a:lstStyle/>
        <a:p>
          <a:endParaRPr lang="en-US"/>
        </a:p>
      </dgm:t>
    </dgm:pt>
    <dgm:pt modelId="{8858B195-B12E-4ECF-8DAC-BB45B1A4A274}" type="pres">
      <dgm:prSet presAssocID="{E5D284DB-1188-445E-B9CC-3955A1A2C374}" presName="tile4" presStyleLbl="node1" presStyleIdx="3" presStyleCnt="4"/>
      <dgm:spPr/>
      <dgm:t>
        <a:bodyPr/>
        <a:lstStyle/>
        <a:p>
          <a:endParaRPr lang="en-US"/>
        </a:p>
      </dgm:t>
    </dgm:pt>
    <dgm:pt modelId="{2DCCA26A-4781-439B-A261-E29FD6A77668}" type="pres">
      <dgm:prSet presAssocID="{E5D284DB-1188-445E-B9CC-3955A1A2C374}" presName="tile4text" presStyleLbl="node1" presStyleIdx="3" presStyleCnt="4">
        <dgm:presLayoutVars>
          <dgm:chMax val="0"/>
          <dgm:chPref val="0"/>
          <dgm:bulletEnabled val="1"/>
        </dgm:presLayoutVars>
      </dgm:prSet>
      <dgm:spPr/>
      <dgm:t>
        <a:bodyPr/>
        <a:lstStyle/>
        <a:p>
          <a:endParaRPr lang="en-US"/>
        </a:p>
      </dgm:t>
    </dgm:pt>
    <dgm:pt modelId="{477A6B2A-7CF9-4305-9B89-2DE9C63F0A29}" type="pres">
      <dgm:prSet presAssocID="{E5D284DB-1188-445E-B9CC-3955A1A2C374}" presName="centerTile" presStyleLbl="fgShp" presStyleIdx="0" presStyleCnt="1" custLinFactNeighborX="-446" custLinFactNeighborY="-5619">
        <dgm:presLayoutVars>
          <dgm:chMax val="0"/>
          <dgm:chPref val="0"/>
        </dgm:presLayoutVars>
      </dgm:prSet>
      <dgm:spPr/>
      <dgm:t>
        <a:bodyPr/>
        <a:lstStyle/>
        <a:p>
          <a:endParaRPr lang="en-MY"/>
        </a:p>
      </dgm:t>
    </dgm:pt>
  </dgm:ptLst>
  <dgm:cxnLst>
    <dgm:cxn modelId="{81F68A99-6BCF-4D03-89CD-BDA00E518CA6}" srcId="{FA326046-A079-4E9E-8D9B-8EE0AFBCCF56}" destId="{EADC91E7-D4FD-47CD-95EA-4D557BBB1FB6}" srcOrd="1" destOrd="0" parTransId="{59A25075-E063-43F4-8DB7-13E911FA5161}" sibTransId="{6BE7B158-F700-4784-B674-FD59457A375C}"/>
    <dgm:cxn modelId="{6B6C20BF-7108-D943-BB33-04FB427FEAB6}" type="presOf" srcId="{B9B6B5E3-6E8E-4DB7-AFC3-3C9813EB2F51}" destId="{E69E789C-953E-4853-B998-A9B4D8654F95}" srcOrd="0" destOrd="0" presId="urn:microsoft.com/office/officeart/2005/8/layout/matrix1"/>
    <dgm:cxn modelId="{F4A6DAB7-F386-AE47-8DE5-D32F1822F3DA}" type="presOf" srcId="{E5D284DB-1188-445E-B9CC-3955A1A2C374}" destId="{F0403D95-BC45-4956-BC18-27D647BF41C2}" srcOrd="0" destOrd="0" presId="urn:microsoft.com/office/officeart/2005/8/layout/matrix1"/>
    <dgm:cxn modelId="{E6284EFC-4CC4-074C-8D97-05876DD0A6CA}" type="presOf" srcId="{FA326046-A079-4E9E-8D9B-8EE0AFBCCF56}" destId="{477A6B2A-7CF9-4305-9B89-2DE9C63F0A29}" srcOrd="0" destOrd="0" presId="urn:microsoft.com/office/officeart/2005/8/layout/matrix1"/>
    <dgm:cxn modelId="{BF68E7FC-30CB-5841-95A1-C53B1BDE62FF}" type="presOf" srcId="{B9B6B5E3-6E8E-4DB7-AFC3-3C9813EB2F51}" destId="{CE76B5BA-3B15-420A-B90A-F4B26149BA9C}" srcOrd="1" destOrd="0" presId="urn:microsoft.com/office/officeart/2005/8/layout/matrix1"/>
    <dgm:cxn modelId="{71DBEFD8-900B-E245-B10A-A25136FCA74A}" type="presOf" srcId="{EADC91E7-D4FD-47CD-95EA-4D557BBB1FB6}" destId="{389DEFA3-0057-4CDD-B920-F8B856A0B58E}" srcOrd="0" destOrd="0" presId="urn:microsoft.com/office/officeart/2005/8/layout/matrix1"/>
    <dgm:cxn modelId="{66A2B215-2B3F-C043-B0DB-738D20841C78}" type="presOf" srcId="{8DAA6F9C-960A-4009-806B-7C6696735B0D}" destId="{8858B195-B12E-4ECF-8DAC-BB45B1A4A274}" srcOrd="0" destOrd="0" presId="urn:microsoft.com/office/officeart/2005/8/layout/matrix1"/>
    <dgm:cxn modelId="{6912823F-BA02-BE40-9517-04D13CD0064C}" type="presOf" srcId="{FD035841-D404-4395-AB5C-54AECBA1CEC1}" destId="{9B3D7512-B6EB-4254-A66D-C67AEF0ADFD6}" srcOrd="0" destOrd="0" presId="urn:microsoft.com/office/officeart/2005/8/layout/matrix1"/>
    <dgm:cxn modelId="{246E3393-C62A-4580-A259-A7375B73F340}" srcId="{FA326046-A079-4E9E-8D9B-8EE0AFBCCF56}" destId="{FD035841-D404-4395-AB5C-54AECBA1CEC1}" srcOrd="2" destOrd="0" parTransId="{075A0EFD-B5F0-4F1D-B55D-6EA3A94838A5}" sibTransId="{B65B16A4-1AE5-44AE-9D7C-10B734D349E3}"/>
    <dgm:cxn modelId="{C2D2ECB6-CCC1-8E40-89BF-481B6EF5013C}" type="presOf" srcId="{EADC91E7-D4FD-47CD-95EA-4D557BBB1FB6}" destId="{59F73507-4A7B-4956-B52B-F427A4035565}" srcOrd="1" destOrd="0" presId="urn:microsoft.com/office/officeart/2005/8/layout/matrix1"/>
    <dgm:cxn modelId="{9683C4C8-AF63-47DC-B443-A90632586233}" srcId="{FA326046-A079-4E9E-8D9B-8EE0AFBCCF56}" destId="{B9B6B5E3-6E8E-4DB7-AFC3-3C9813EB2F51}" srcOrd="0" destOrd="0" parTransId="{E95E2B9D-13EB-4FB2-850F-07573226C421}" sibTransId="{0B5FA5EC-517C-47A3-A722-A3D379317843}"/>
    <dgm:cxn modelId="{9A295E59-E79D-4963-8DC9-DEB4E2910E53}" srcId="{FA326046-A079-4E9E-8D9B-8EE0AFBCCF56}" destId="{8DAA6F9C-960A-4009-806B-7C6696735B0D}" srcOrd="3" destOrd="0" parTransId="{1BE2E078-8EA4-45A0-85C8-189EDE0F4BEB}" sibTransId="{98295FB5-56AB-4D60-A694-0D8ED9EDCAD9}"/>
    <dgm:cxn modelId="{A6BBABE6-B421-9242-B3E4-6397E4480D9C}" type="presOf" srcId="{FD035841-D404-4395-AB5C-54AECBA1CEC1}" destId="{389B1E57-677D-4C74-956F-660138791D64}" srcOrd="1" destOrd="0" presId="urn:microsoft.com/office/officeart/2005/8/layout/matrix1"/>
    <dgm:cxn modelId="{7C9031FD-DEA7-4F88-8F83-EAA356B96FF1}" srcId="{E5D284DB-1188-445E-B9CC-3955A1A2C374}" destId="{FA326046-A079-4E9E-8D9B-8EE0AFBCCF56}" srcOrd="0" destOrd="0" parTransId="{F160C0CB-3555-4D8D-A2B6-8B0DA94805EE}" sibTransId="{8615DC64-65CD-43C2-A226-A6533E99B566}"/>
    <dgm:cxn modelId="{5A6BC8AF-BB79-5F41-9FDF-6E7138E9F576}" type="presOf" srcId="{8DAA6F9C-960A-4009-806B-7C6696735B0D}" destId="{2DCCA26A-4781-439B-A261-E29FD6A77668}" srcOrd="1" destOrd="0" presId="urn:microsoft.com/office/officeart/2005/8/layout/matrix1"/>
    <dgm:cxn modelId="{0428BC3F-B686-A94A-A401-035765EFD7F0}" type="presParOf" srcId="{F0403D95-BC45-4956-BC18-27D647BF41C2}" destId="{0B60AF6D-AD5D-458D-81B3-BFF07ABA0EB0}" srcOrd="0" destOrd="0" presId="urn:microsoft.com/office/officeart/2005/8/layout/matrix1"/>
    <dgm:cxn modelId="{49F36CE1-A9CD-FD47-93F4-931F174EDF58}" type="presParOf" srcId="{0B60AF6D-AD5D-458D-81B3-BFF07ABA0EB0}" destId="{E69E789C-953E-4853-B998-A9B4D8654F95}" srcOrd="0" destOrd="0" presId="urn:microsoft.com/office/officeart/2005/8/layout/matrix1"/>
    <dgm:cxn modelId="{FAEB78E1-6DEC-974D-AA93-07F71AA5094E}" type="presParOf" srcId="{0B60AF6D-AD5D-458D-81B3-BFF07ABA0EB0}" destId="{CE76B5BA-3B15-420A-B90A-F4B26149BA9C}" srcOrd="1" destOrd="0" presId="urn:microsoft.com/office/officeart/2005/8/layout/matrix1"/>
    <dgm:cxn modelId="{9BCE3835-BC01-414E-B6AA-FB04FE6DA411}" type="presParOf" srcId="{0B60AF6D-AD5D-458D-81B3-BFF07ABA0EB0}" destId="{389DEFA3-0057-4CDD-B920-F8B856A0B58E}" srcOrd="2" destOrd="0" presId="urn:microsoft.com/office/officeart/2005/8/layout/matrix1"/>
    <dgm:cxn modelId="{12E4BC4F-EC37-2145-9E8A-881396041571}" type="presParOf" srcId="{0B60AF6D-AD5D-458D-81B3-BFF07ABA0EB0}" destId="{59F73507-4A7B-4956-B52B-F427A4035565}" srcOrd="3" destOrd="0" presId="urn:microsoft.com/office/officeart/2005/8/layout/matrix1"/>
    <dgm:cxn modelId="{4A8D08E6-F89F-3F4F-9A41-1945B80E6715}" type="presParOf" srcId="{0B60AF6D-AD5D-458D-81B3-BFF07ABA0EB0}" destId="{9B3D7512-B6EB-4254-A66D-C67AEF0ADFD6}" srcOrd="4" destOrd="0" presId="urn:microsoft.com/office/officeart/2005/8/layout/matrix1"/>
    <dgm:cxn modelId="{3A487019-25F5-2849-BA7F-AC23E2B27E18}" type="presParOf" srcId="{0B60AF6D-AD5D-458D-81B3-BFF07ABA0EB0}" destId="{389B1E57-677D-4C74-956F-660138791D64}" srcOrd="5" destOrd="0" presId="urn:microsoft.com/office/officeart/2005/8/layout/matrix1"/>
    <dgm:cxn modelId="{5A69AE38-7D9D-0A4A-880A-8E27F47F548F}" type="presParOf" srcId="{0B60AF6D-AD5D-458D-81B3-BFF07ABA0EB0}" destId="{8858B195-B12E-4ECF-8DAC-BB45B1A4A274}" srcOrd="6" destOrd="0" presId="urn:microsoft.com/office/officeart/2005/8/layout/matrix1"/>
    <dgm:cxn modelId="{71A22428-5046-C649-A140-0FC89ABA2381}" type="presParOf" srcId="{0B60AF6D-AD5D-458D-81B3-BFF07ABA0EB0}" destId="{2DCCA26A-4781-439B-A261-E29FD6A77668}" srcOrd="7" destOrd="0" presId="urn:microsoft.com/office/officeart/2005/8/layout/matrix1"/>
    <dgm:cxn modelId="{A3C4BC7B-58A7-FB4F-9D74-3B09A440BB32}" type="presParOf" srcId="{F0403D95-BC45-4956-BC18-27D647BF41C2}" destId="{477A6B2A-7CF9-4305-9B89-2DE9C63F0A29}" srcOrd="1" destOrd="0" presId="urn:microsoft.com/office/officeart/2005/8/layout/matrix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5D284DB-1188-445E-B9CC-3955A1A2C374}" type="doc">
      <dgm:prSet loTypeId="urn:microsoft.com/office/officeart/2005/8/layout/matrix1" loCatId="matrix" qsTypeId="urn:microsoft.com/office/officeart/2005/8/quickstyle/simple1" qsCatId="simple" csTypeId="urn:microsoft.com/office/officeart/2005/8/colors/colorful2" csCatId="colorful" phldr="1"/>
      <dgm:spPr/>
      <dgm:t>
        <a:bodyPr/>
        <a:lstStyle/>
        <a:p>
          <a:endParaRPr lang="en-US"/>
        </a:p>
      </dgm:t>
    </dgm:pt>
    <dgm:pt modelId="{FA326046-A079-4E9E-8D9B-8EE0AFBCCF56}">
      <dgm:prSet phldrT="[Text]" custT="1"/>
      <dgm:spPr/>
      <dgm:t>
        <a:bodyPr/>
        <a:lstStyle/>
        <a:p>
          <a:r>
            <a:rPr lang="en-US" sz="5800" dirty="0" smtClean="0">
              <a:solidFill>
                <a:srgbClr val="FF0000"/>
              </a:solidFill>
              <a:effectLst>
                <a:outerShdw blurRad="38100" dist="38100" dir="2700000" algn="tl">
                  <a:srgbClr val="000000">
                    <a:alpha val="43137"/>
                  </a:srgbClr>
                </a:outerShdw>
              </a:effectLst>
              <a:latin typeface="Stencil" pitchFamily="82" charset="0"/>
            </a:rPr>
            <a:t>A</a:t>
          </a:r>
          <a:r>
            <a:rPr lang="en-US" sz="5800" b="0" dirty="0" smtClean="0">
              <a:solidFill>
                <a:srgbClr val="00B050"/>
              </a:solidFill>
              <a:effectLst>
                <a:outerShdw blurRad="38100" dist="38100" dir="2700000" algn="tl">
                  <a:srgbClr val="000000">
                    <a:alpha val="43137"/>
                  </a:srgbClr>
                </a:outerShdw>
              </a:effectLst>
              <a:latin typeface="Stencil" pitchFamily="82" charset="0"/>
            </a:rPr>
            <a:t>C</a:t>
          </a:r>
          <a:r>
            <a:rPr lang="en-US" sz="5800" dirty="0" smtClean="0">
              <a:solidFill>
                <a:srgbClr val="7030A0"/>
              </a:solidFill>
              <a:effectLst>
                <a:outerShdw blurRad="38100" dist="38100" dir="2700000" algn="tl">
                  <a:srgbClr val="000000">
                    <a:alpha val="43137"/>
                  </a:srgbClr>
                </a:outerShdw>
              </a:effectLst>
              <a:latin typeface="Stencil" pitchFamily="82" charset="0"/>
            </a:rPr>
            <a:t>I</a:t>
          </a:r>
          <a:r>
            <a:rPr lang="en-US" sz="5800" dirty="0" smtClean="0">
              <a:solidFill>
                <a:srgbClr val="0070C0"/>
              </a:solidFill>
              <a:effectLst>
                <a:outerShdw blurRad="38100" dist="38100" dir="2700000" algn="tl">
                  <a:srgbClr val="000000">
                    <a:alpha val="43137"/>
                  </a:srgbClr>
                </a:outerShdw>
              </a:effectLst>
              <a:latin typeface="Stencil" pitchFamily="82" charset="0"/>
            </a:rPr>
            <a:t>D</a:t>
          </a:r>
          <a:endParaRPr lang="en-US" sz="5800" dirty="0">
            <a:solidFill>
              <a:srgbClr val="0070C0"/>
            </a:solidFill>
            <a:effectLst>
              <a:outerShdw blurRad="38100" dist="38100" dir="2700000" algn="tl">
                <a:srgbClr val="000000">
                  <a:alpha val="43137"/>
                </a:srgbClr>
              </a:outerShdw>
            </a:effectLst>
            <a:latin typeface="Stencil" pitchFamily="82" charset="0"/>
          </a:endParaRPr>
        </a:p>
      </dgm:t>
    </dgm:pt>
    <dgm:pt modelId="{F160C0CB-3555-4D8D-A2B6-8B0DA94805EE}" type="parTrans" cxnId="{7C9031FD-DEA7-4F88-8F83-EAA356B96FF1}">
      <dgm:prSet/>
      <dgm:spPr/>
      <dgm:t>
        <a:bodyPr/>
        <a:lstStyle/>
        <a:p>
          <a:endParaRPr lang="en-US"/>
        </a:p>
      </dgm:t>
    </dgm:pt>
    <dgm:pt modelId="{8615DC64-65CD-43C2-A226-A6533E99B566}" type="sibTrans" cxnId="{7C9031FD-DEA7-4F88-8F83-EAA356B96FF1}">
      <dgm:prSet/>
      <dgm:spPr/>
      <dgm:t>
        <a:bodyPr/>
        <a:lstStyle/>
        <a:p>
          <a:endParaRPr lang="en-US"/>
        </a:p>
      </dgm:t>
    </dgm:pt>
    <dgm:pt modelId="{B9B6B5E3-6E8E-4DB7-AFC3-3C9813EB2F51}">
      <dgm:prSet phldrT="[Text]" custT="1"/>
      <dgm:spPr>
        <a:solidFill>
          <a:srgbClr val="FF0000"/>
        </a:solidFill>
      </dgm:spPr>
      <dgm:t>
        <a:bodyPr/>
        <a:lstStyle/>
        <a:p>
          <a:r>
            <a:rPr lang="en-US" sz="1800" b="1" u="sng" dirty="0" smtClean="0">
              <a:solidFill>
                <a:srgbClr val="FFFF00"/>
              </a:solidFill>
              <a:effectLst>
                <a:outerShdw blurRad="38100" dist="38100" dir="2700000" algn="tl">
                  <a:srgbClr val="000000">
                    <a:alpha val="43137"/>
                  </a:srgbClr>
                </a:outerShdw>
              </a:effectLst>
            </a:rPr>
            <a:t>Atomic</a:t>
          </a:r>
        </a:p>
        <a:p>
          <a:r>
            <a:rPr lang="en-US" sz="1600" dirty="0" smtClean="0">
              <a:solidFill>
                <a:srgbClr val="FFFF00"/>
              </a:solidFill>
            </a:rPr>
            <a:t>“ALL OR NOTHING”</a:t>
          </a:r>
        </a:p>
        <a:p>
          <a:r>
            <a:rPr lang="en-US" sz="1600" dirty="0" smtClean="0">
              <a:solidFill>
                <a:srgbClr val="FFFF00"/>
              </a:solidFill>
            </a:rPr>
            <a:t>Transaction cannot be subdivided</a:t>
          </a:r>
          <a:endParaRPr lang="en-US" sz="1600" dirty="0">
            <a:solidFill>
              <a:srgbClr val="FFFF00"/>
            </a:solidFill>
          </a:endParaRPr>
        </a:p>
      </dgm:t>
    </dgm:pt>
    <dgm:pt modelId="{E95E2B9D-13EB-4FB2-850F-07573226C421}" type="parTrans" cxnId="{9683C4C8-AF63-47DC-B443-A90632586233}">
      <dgm:prSet/>
      <dgm:spPr/>
      <dgm:t>
        <a:bodyPr/>
        <a:lstStyle/>
        <a:p>
          <a:endParaRPr lang="en-US"/>
        </a:p>
      </dgm:t>
    </dgm:pt>
    <dgm:pt modelId="{0B5FA5EC-517C-47A3-A722-A3D379317843}" type="sibTrans" cxnId="{9683C4C8-AF63-47DC-B443-A90632586233}">
      <dgm:prSet/>
      <dgm:spPr/>
      <dgm:t>
        <a:bodyPr/>
        <a:lstStyle/>
        <a:p>
          <a:endParaRPr lang="en-US"/>
        </a:p>
      </dgm:t>
    </dgm:pt>
    <dgm:pt modelId="{EADC91E7-D4FD-47CD-95EA-4D557BBB1FB6}">
      <dgm:prSet phldrT="[Text]" custT="1"/>
      <dgm:spPr>
        <a:solidFill>
          <a:srgbClr val="00B050"/>
        </a:solidFill>
      </dgm:spPr>
      <dgm:t>
        <a:bodyPr/>
        <a:lstStyle/>
        <a:p>
          <a:r>
            <a:rPr lang="en-US" sz="1800" b="1" u="sng" dirty="0" smtClean="0">
              <a:solidFill>
                <a:srgbClr val="FFFF00"/>
              </a:solidFill>
              <a:effectLst>
                <a:outerShdw blurRad="38100" dist="38100" dir="2700000" algn="tl">
                  <a:srgbClr val="000000">
                    <a:alpha val="43137"/>
                  </a:srgbClr>
                </a:outerShdw>
              </a:effectLst>
            </a:rPr>
            <a:t>Consistent</a:t>
          </a:r>
        </a:p>
        <a:p>
          <a:r>
            <a:rPr lang="en-US" sz="1600" b="0" u="none" dirty="0" smtClean="0">
              <a:solidFill>
                <a:srgbClr val="FFFF00"/>
              </a:solidFill>
              <a:effectLst>
                <a:outerShdw blurRad="38100" dist="38100" dir="2700000" algn="tl">
                  <a:srgbClr val="000000">
                    <a:alpha val="43137"/>
                  </a:srgbClr>
                </a:outerShdw>
              </a:effectLst>
            </a:rPr>
            <a:t>Transaction </a:t>
          </a:r>
          <a:r>
            <a:rPr lang="en-US" sz="1600" b="0" u="none" dirty="0" smtClean="0">
              <a:solidFill>
                <a:srgbClr val="FFFF00"/>
              </a:solidFill>
              <a:effectLst>
                <a:outerShdw blurRad="38100" dist="38100" dir="2700000" algn="tl">
                  <a:srgbClr val="000000">
                    <a:alpha val="43137"/>
                  </a:srgbClr>
                </a:outerShdw>
              </a:effectLst>
              <a:sym typeface="Wingdings" pitchFamily="2" charset="2"/>
            </a:rPr>
            <a:t></a:t>
          </a:r>
          <a:r>
            <a:rPr lang="en-US" sz="1600" b="0" u="none" dirty="0" smtClean="0">
              <a:solidFill>
                <a:srgbClr val="FFFF00"/>
              </a:solidFill>
              <a:effectLst>
                <a:outerShdw blurRad="38100" dist="38100" dir="2700000" algn="tl">
                  <a:srgbClr val="000000">
                    <a:alpha val="43137"/>
                  </a:srgbClr>
                </a:outerShdw>
              </a:effectLst>
            </a:rPr>
            <a:t> transform database from one consistent state to another consistent state</a:t>
          </a:r>
          <a:endParaRPr lang="en-US" sz="1600" b="0" u="none" dirty="0" smtClean="0">
            <a:solidFill>
              <a:srgbClr val="FFFF00"/>
            </a:solidFill>
            <a:effectLst/>
          </a:endParaRPr>
        </a:p>
      </dgm:t>
    </dgm:pt>
    <dgm:pt modelId="{59A25075-E063-43F4-8DB7-13E911FA5161}" type="parTrans" cxnId="{81F68A99-6BCF-4D03-89CD-BDA00E518CA6}">
      <dgm:prSet/>
      <dgm:spPr/>
      <dgm:t>
        <a:bodyPr/>
        <a:lstStyle/>
        <a:p>
          <a:endParaRPr lang="en-US"/>
        </a:p>
      </dgm:t>
    </dgm:pt>
    <dgm:pt modelId="{6BE7B158-F700-4784-B674-FD59457A375C}" type="sibTrans" cxnId="{81F68A99-6BCF-4D03-89CD-BDA00E518CA6}">
      <dgm:prSet/>
      <dgm:spPr/>
      <dgm:t>
        <a:bodyPr/>
        <a:lstStyle/>
        <a:p>
          <a:endParaRPr lang="en-US"/>
        </a:p>
      </dgm:t>
    </dgm:pt>
    <dgm:pt modelId="{FD035841-D404-4395-AB5C-54AECBA1CEC1}">
      <dgm:prSet phldrT="[Text]" custT="1"/>
      <dgm:spPr>
        <a:solidFill>
          <a:srgbClr val="7030A0"/>
        </a:solidFill>
      </dgm:spPr>
      <dgm:t>
        <a:bodyPr tIns="0" anchor="t" anchorCtr="0"/>
        <a:lstStyle/>
        <a:p>
          <a:r>
            <a:rPr lang="en-US" sz="1800" b="1" u="sng" dirty="0" smtClean="0">
              <a:solidFill>
                <a:srgbClr val="FFFF00"/>
              </a:solidFill>
              <a:effectLst>
                <a:outerShdw blurRad="38100" dist="38100" dir="2700000" algn="tl">
                  <a:srgbClr val="000000">
                    <a:alpha val="43137"/>
                  </a:srgbClr>
                </a:outerShdw>
              </a:effectLst>
            </a:rPr>
            <a:t>Isolated</a:t>
          </a:r>
        </a:p>
        <a:p>
          <a:r>
            <a:rPr lang="en-US" sz="1600" dirty="0" smtClean="0">
              <a:solidFill>
                <a:srgbClr val="FFFF00"/>
              </a:solidFill>
            </a:rPr>
            <a:t>Transactions execute independently of one another</a:t>
          </a:r>
        </a:p>
        <a:p>
          <a:r>
            <a:rPr lang="en-US" sz="1600" dirty="0" smtClean="0">
              <a:solidFill>
                <a:srgbClr val="FFFF00"/>
              </a:solidFill>
            </a:rPr>
            <a:t>Database changes not revealed to users until after transaction has completed</a:t>
          </a:r>
          <a:endParaRPr lang="en-US" sz="1600" dirty="0">
            <a:solidFill>
              <a:srgbClr val="FFFF00"/>
            </a:solidFill>
          </a:endParaRPr>
        </a:p>
      </dgm:t>
    </dgm:pt>
    <dgm:pt modelId="{075A0EFD-B5F0-4F1D-B55D-6EA3A94838A5}" type="parTrans" cxnId="{246E3393-C62A-4580-A259-A7375B73F340}">
      <dgm:prSet/>
      <dgm:spPr/>
      <dgm:t>
        <a:bodyPr/>
        <a:lstStyle/>
        <a:p>
          <a:endParaRPr lang="en-US"/>
        </a:p>
      </dgm:t>
    </dgm:pt>
    <dgm:pt modelId="{B65B16A4-1AE5-44AE-9D7C-10B734D349E3}" type="sibTrans" cxnId="{246E3393-C62A-4580-A259-A7375B73F340}">
      <dgm:prSet/>
      <dgm:spPr/>
      <dgm:t>
        <a:bodyPr/>
        <a:lstStyle/>
        <a:p>
          <a:endParaRPr lang="en-US"/>
        </a:p>
      </dgm:t>
    </dgm:pt>
    <dgm:pt modelId="{8DAA6F9C-960A-4009-806B-7C6696735B0D}">
      <dgm:prSet phldrT="[Text]" custT="1"/>
      <dgm:spPr>
        <a:solidFill>
          <a:srgbClr val="0070C0"/>
        </a:solidFill>
      </dgm:spPr>
      <dgm:t>
        <a:bodyPr tIns="0"/>
        <a:lstStyle/>
        <a:p>
          <a:r>
            <a:rPr lang="en-US" sz="1800" b="1" u="sng" dirty="0" smtClean="0">
              <a:solidFill>
                <a:srgbClr val="FFFF00"/>
              </a:solidFill>
              <a:effectLst>
                <a:outerShdw blurRad="38100" dist="38100" dir="2700000" algn="tl">
                  <a:srgbClr val="000000">
                    <a:alpha val="43137"/>
                  </a:srgbClr>
                </a:outerShdw>
              </a:effectLst>
            </a:rPr>
            <a:t>Durable</a:t>
          </a:r>
          <a:endParaRPr lang="en-US" sz="2000" b="1" u="sng" dirty="0" smtClean="0">
            <a:solidFill>
              <a:srgbClr val="FFFF00"/>
            </a:solidFill>
            <a:effectLst>
              <a:outerShdw blurRad="38100" dist="38100" dir="2700000" algn="tl">
                <a:srgbClr val="000000">
                  <a:alpha val="43137"/>
                </a:srgbClr>
              </a:outerShdw>
            </a:effectLst>
          </a:endParaRPr>
        </a:p>
        <a:p>
          <a:r>
            <a:rPr lang="en-US" sz="1600" dirty="0" smtClean="0">
              <a:solidFill>
                <a:srgbClr val="FFFF00"/>
              </a:solidFill>
            </a:rPr>
            <a:t>Database changes are permanent</a:t>
          </a:r>
        </a:p>
        <a:p>
          <a:r>
            <a:rPr lang="en-US" sz="1600" dirty="0" smtClean="0">
              <a:solidFill>
                <a:srgbClr val="FFFF00"/>
              </a:solidFill>
            </a:rPr>
            <a:t>The permanence of the database’s consistent state</a:t>
          </a:r>
        </a:p>
        <a:p>
          <a:endParaRPr lang="en-US" sz="1600" dirty="0">
            <a:solidFill>
              <a:srgbClr val="FFFF00"/>
            </a:solidFill>
          </a:endParaRPr>
        </a:p>
      </dgm:t>
    </dgm:pt>
    <dgm:pt modelId="{1BE2E078-8EA4-45A0-85C8-189EDE0F4BEB}" type="parTrans" cxnId="{9A295E59-E79D-4963-8DC9-DEB4E2910E53}">
      <dgm:prSet/>
      <dgm:spPr/>
      <dgm:t>
        <a:bodyPr/>
        <a:lstStyle/>
        <a:p>
          <a:endParaRPr lang="en-US"/>
        </a:p>
      </dgm:t>
    </dgm:pt>
    <dgm:pt modelId="{98295FB5-56AB-4D60-A694-0D8ED9EDCAD9}" type="sibTrans" cxnId="{9A295E59-E79D-4963-8DC9-DEB4E2910E53}">
      <dgm:prSet/>
      <dgm:spPr/>
      <dgm:t>
        <a:bodyPr/>
        <a:lstStyle/>
        <a:p>
          <a:endParaRPr lang="en-US"/>
        </a:p>
      </dgm:t>
    </dgm:pt>
    <dgm:pt modelId="{F0403D95-BC45-4956-BC18-27D647BF41C2}" type="pres">
      <dgm:prSet presAssocID="{E5D284DB-1188-445E-B9CC-3955A1A2C374}" presName="diagram" presStyleCnt="0">
        <dgm:presLayoutVars>
          <dgm:chMax val="1"/>
          <dgm:dir/>
          <dgm:animLvl val="ctr"/>
          <dgm:resizeHandles val="exact"/>
        </dgm:presLayoutVars>
      </dgm:prSet>
      <dgm:spPr/>
      <dgm:t>
        <a:bodyPr/>
        <a:lstStyle/>
        <a:p>
          <a:endParaRPr lang="en-MY"/>
        </a:p>
      </dgm:t>
    </dgm:pt>
    <dgm:pt modelId="{0B60AF6D-AD5D-458D-81B3-BFF07ABA0EB0}" type="pres">
      <dgm:prSet presAssocID="{E5D284DB-1188-445E-B9CC-3955A1A2C374}" presName="matrix" presStyleCnt="0"/>
      <dgm:spPr/>
    </dgm:pt>
    <dgm:pt modelId="{E69E789C-953E-4853-B998-A9B4D8654F95}" type="pres">
      <dgm:prSet presAssocID="{E5D284DB-1188-445E-B9CC-3955A1A2C374}" presName="tile1" presStyleLbl="node1" presStyleIdx="0" presStyleCnt="4" custLinFactNeighborY="1404"/>
      <dgm:spPr/>
      <dgm:t>
        <a:bodyPr/>
        <a:lstStyle/>
        <a:p>
          <a:endParaRPr lang="en-US"/>
        </a:p>
      </dgm:t>
    </dgm:pt>
    <dgm:pt modelId="{CE76B5BA-3B15-420A-B90A-F4B26149BA9C}" type="pres">
      <dgm:prSet presAssocID="{E5D284DB-1188-445E-B9CC-3955A1A2C374}" presName="tile1text" presStyleLbl="node1" presStyleIdx="0" presStyleCnt="4">
        <dgm:presLayoutVars>
          <dgm:chMax val="0"/>
          <dgm:chPref val="0"/>
          <dgm:bulletEnabled val="1"/>
        </dgm:presLayoutVars>
      </dgm:prSet>
      <dgm:spPr/>
      <dgm:t>
        <a:bodyPr/>
        <a:lstStyle/>
        <a:p>
          <a:endParaRPr lang="en-US"/>
        </a:p>
      </dgm:t>
    </dgm:pt>
    <dgm:pt modelId="{389DEFA3-0057-4CDD-B920-F8B856A0B58E}" type="pres">
      <dgm:prSet presAssocID="{E5D284DB-1188-445E-B9CC-3955A1A2C374}" presName="tile2" presStyleLbl="node1" presStyleIdx="1" presStyleCnt="4" custLinFactNeighborX="-648" custLinFactNeighborY="852"/>
      <dgm:spPr/>
      <dgm:t>
        <a:bodyPr/>
        <a:lstStyle/>
        <a:p>
          <a:endParaRPr lang="en-US"/>
        </a:p>
      </dgm:t>
    </dgm:pt>
    <dgm:pt modelId="{59F73507-4A7B-4956-B52B-F427A4035565}" type="pres">
      <dgm:prSet presAssocID="{E5D284DB-1188-445E-B9CC-3955A1A2C374}" presName="tile2text" presStyleLbl="node1" presStyleIdx="1" presStyleCnt="4">
        <dgm:presLayoutVars>
          <dgm:chMax val="0"/>
          <dgm:chPref val="0"/>
          <dgm:bulletEnabled val="1"/>
        </dgm:presLayoutVars>
      </dgm:prSet>
      <dgm:spPr/>
      <dgm:t>
        <a:bodyPr/>
        <a:lstStyle/>
        <a:p>
          <a:endParaRPr lang="en-US"/>
        </a:p>
      </dgm:t>
    </dgm:pt>
    <dgm:pt modelId="{9B3D7512-B6EB-4254-A66D-C67AEF0ADFD6}" type="pres">
      <dgm:prSet presAssocID="{E5D284DB-1188-445E-B9CC-3955A1A2C374}" presName="tile3" presStyleLbl="node1" presStyleIdx="2" presStyleCnt="4"/>
      <dgm:spPr/>
      <dgm:t>
        <a:bodyPr/>
        <a:lstStyle/>
        <a:p>
          <a:endParaRPr lang="en-US"/>
        </a:p>
      </dgm:t>
    </dgm:pt>
    <dgm:pt modelId="{389B1E57-677D-4C74-956F-660138791D64}" type="pres">
      <dgm:prSet presAssocID="{E5D284DB-1188-445E-B9CC-3955A1A2C374}" presName="tile3text" presStyleLbl="node1" presStyleIdx="2" presStyleCnt="4">
        <dgm:presLayoutVars>
          <dgm:chMax val="0"/>
          <dgm:chPref val="0"/>
          <dgm:bulletEnabled val="1"/>
        </dgm:presLayoutVars>
      </dgm:prSet>
      <dgm:spPr/>
      <dgm:t>
        <a:bodyPr/>
        <a:lstStyle/>
        <a:p>
          <a:endParaRPr lang="en-US"/>
        </a:p>
      </dgm:t>
    </dgm:pt>
    <dgm:pt modelId="{8858B195-B12E-4ECF-8DAC-BB45B1A4A274}" type="pres">
      <dgm:prSet presAssocID="{E5D284DB-1188-445E-B9CC-3955A1A2C374}" presName="tile4" presStyleLbl="node1" presStyleIdx="3" presStyleCnt="4"/>
      <dgm:spPr/>
      <dgm:t>
        <a:bodyPr/>
        <a:lstStyle/>
        <a:p>
          <a:endParaRPr lang="en-US"/>
        </a:p>
      </dgm:t>
    </dgm:pt>
    <dgm:pt modelId="{2DCCA26A-4781-439B-A261-E29FD6A77668}" type="pres">
      <dgm:prSet presAssocID="{E5D284DB-1188-445E-B9CC-3955A1A2C374}" presName="tile4text" presStyleLbl="node1" presStyleIdx="3" presStyleCnt="4">
        <dgm:presLayoutVars>
          <dgm:chMax val="0"/>
          <dgm:chPref val="0"/>
          <dgm:bulletEnabled val="1"/>
        </dgm:presLayoutVars>
      </dgm:prSet>
      <dgm:spPr/>
      <dgm:t>
        <a:bodyPr/>
        <a:lstStyle/>
        <a:p>
          <a:endParaRPr lang="en-US"/>
        </a:p>
      </dgm:t>
    </dgm:pt>
    <dgm:pt modelId="{477A6B2A-7CF9-4305-9B89-2DE9C63F0A29}" type="pres">
      <dgm:prSet presAssocID="{E5D284DB-1188-445E-B9CC-3955A1A2C374}" presName="centerTile" presStyleLbl="fgShp" presStyleIdx="0" presStyleCnt="1" custLinFactNeighborX="-446" custLinFactNeighborY="-5619">
        <dgm:presLayoutVars>
          <dgm:chMax val="0"/>
          <dgm:chPref val="0"/>
        </dgm:presLayoutVars>
      </dgm:prSet>
      <dgm:spPr/>
      <dgm:t>
        <a:bodyPr/>
        <a:lstStyle/>
        <a:p>
          <a:endParaRPr lang="en-MY"/>
        </a:p>
      </dgm:t>
    </dgm:pt>
  </dgm:ptLst>
  <dgm:cxnLst>
    <dgm:cxn modelId="{81F68A99-6BCF-4D03-89CD-BDA00E518CA6}" srcId="{FA326046-A079-4E9E-8D9B-8EE0AFBCCF56}" destId="{EADC91E7-D4FD-47CD-95EA-4D557BBB1FB6}" srcOrd="1" destOrd="0" parTransId="{59A25075-E063-43F4-8DB7-13E911FA5161}" sibTransId="{6BE7B158-F700-4784-B674-FD59457A375C}"/>
    <dgm:cxn modelId="{E6E6176C-C715-734C-8BFA-FB8A7D78C96A}" type="presOf" srcId="{FA326046-A079-4E9E-8D9B-8EE0AFBCCF56}" destId="{477A6B2A-7CF9-4305-9B89-2DE9C63F0A29}" srcOrd="0" destOrd="0" presId="urn:microsoft.com/office/officeart/2005/8/layout/matrix1"/>
    <dgm:cxn modelId="{4B72BBDD-000D-F247-9B50-A20440B40DCF}" type="presOf" srcId="{8DAA6F9C-960A-4009-806B-7C6696735B0D}" destId="{8858B195-B12E-4ECF-8DAC-BB45B1A4A274}" srcOrd="0" destOrd="0" presId="urn:microsoft.com/office/officeart/2005/8/layout/matrix1"/>
    <dgm:cxn modelId="{B54AE670-3645-F44E-A99D-D4B96BC652CE}" type="presOf" srcId="{B9B6B5E3-6E8E-4DB7-AFC3-3C9813EB2F51}" destId="{CE76B5BA-3B15-420A-B90A-F4B26149BA9C}" srcOrd="1" destOrd="0" presId="urn:microsoft.com/office/officeart/2005/8/layout/matrix1"/>
    <dgm:cxn modelId="{E1CB78DA-8E99-D948-B8F3-93E650768F9E}" type="presOf" srcId="{B9B6B5E3-6E8E-4DB7-AFC3-3C9813EB2F51}" destId="{E69E789C-953E-4853-B998-A9B4D8654F95}" srcOrd="0" destOrd="0" presId="urn:microsoft.com/office/officeart/2005/8/layout/matrix1"/>
    <dgm:cxn modelId="{246E3393-C62A-4580-A259-A7375B73F340}" srcId="{FA326046-A079-4E9E-8D9B-8EE0AFBCCF56}" destId="{FD035841-D404-4395-AB5C-54AECBA1CEC1}" srcOrd="2" destOrd="0" parTransId="{075A0EFD-B5F0-4F1D-B55D-6EA3A94838A5}" sibTransId="{B65B16A4-1AE5-44AE-9D7C-10B734D349E3}"/>
    <dgm:cxn modelId="{DA8A6937-1AAD-7F47-B44D-C4BE53611BDA}" type="presOf" srcId="{8DAA6F9C-960A-4009-806B-7C6696735B0D}" destId="{2DCCA26A-4781-439B-A261-E29FD6A77668}" srcOrd="1" destOrd="0" presId="urn:microsoft.com/office/officeart/2005/8/layout/matrix1"/>
    <dgm:cxn modelId="{28CBEE64-D451-5A45-BF38-F470B616BCE5}" type="presOf" srcId="{FD035841-D404-4395-AB5C-54AECBA1CEC1}" destId="{389B1E57-677D-4C74-956F-660138791D64}" srcOrd="1" destOrd="0" presId="urn:microsoft.com/office/officeart/2005/8/layout/matrix1"/>
    <dgm:cxn modelId="{D5E14D56-12BC-E54B-AB50-831D3FD25EAF}" type="presOf" srcId="{EADC91E7-D4FD-47CD-95EA-4D557BBB1FB6}" destId="{59F73507-4A7B-4956-B52B-F427A4035565}" srcOrd="1" destOrd="0" presId="urn:microsoft.com/office/officeart/2005/8/layout/matrix1"/>
    <dgm:cxn modelId="{8CF992EC-A485-C449-861A-ABF3DBA783A1}" type="presOf" srcId="{FD035841-D404-4395-AB5C-54AECBA1CEC1}" destId="{9B3D7512-B6EB-4254-A66D-C67AEF0ADFD6}" srcOrd="0" destOrd="0" presId="urn:microsoft.com/office/officeart/2005/8/layout/matrix1"/>
    <dgm:cxn modelId="{9683C4C8-AF63-47DC-B443-A90632586233}" srcId="{FA326046-A079-4E9E-8D9B-8EE0AFBCCF56}" destId="{B9B6B5E3-6E8E-4DB7-AFC3-3C9813EB2F51}" srcOrd="0" destOrd="0" parTransId="{E95E2B9D-13EB-4FB2-850F-07573226C421}" sibTransId="{0B5FA5EC-517C-47A3-A722-A3D379317843}"/>
    <dgm:cxn modelId="{61D3237D-BD35-6B43-92F8-593FAB4FDAB0}" type="presOf" srcId="{EADC91E7-D4FD-47CD-95EA-4D557BBB1FB6}" destId="{389DEFA3-0057-4CDD-B920-F8B856A0B58E}" srcOrd="0" destOrd="0" presId="urn:microsoft.com/office/officeart/2005/8/layout/matrix1"/>
    <dgm:cxn modelId="{9A295E59-E79D-4963-8DC9-DEB4E2910E53}" srcId="{FA326046-A079-4E9E-8D9B-8EE0AFBCCF56}" destId="{8DAA6F9C-960A-4009-806B-7C6696735B0D}" srcOrd="3" destOrd="0" parTransId="{1BE2E078-8EA4-45A0-85C8-189EDE0F4BEB}" sibTransId="{98295FB5-56AB-4D60-A694-0D8ED9EDCAD9}"/>
    <dgm:cxn modelId="{42C88A80-7294-254B-8D06-AF032123BE0B}" type="presOf" srcId="{E5D284DB-1188-445E-B9CC-3955A1A2C374}" destId="{F0403D95-BC45-4956-BC18-27D647BF41C2}" srcOrd="0" destOrd="0" presId="urn:microsoft.com/office/officeart/2005/8/layout/matrix1"/>
    <dgm:cxn modelId="{7C9031FD-DEA7-4F88-8F83-EAA356B96FF1}" srcId="{E5D284DB-1188-445E-B9CC-3955A1A2C374}" destId="{FA326046-A079-4E9E-8D9B-8EE0AFBCCF56}" srcOrd="0" destOrd="0" parTransId="{F160C0CB-3555-4D8D-A2B6-8B0DA94805EE}" sibTransId="{8615DC64-65CD-43C2-A226-A6533E99B566}"/>
    <dgm:cxn modelId="{89B4156A-6D1F-A844-928F-6BF7B20C8A61}" type="presParOf" srcId="{F0403D95-BC45-4956-BC18-27D647BF41C2}" destId="{0B60AF6D-AD5D-458D-81B3-BFF07ABA0EB0}" srcOrd="0" destOrd="0" presId="urn:microsoft.com/office/officeart/2005/8/layout/matrix1"/>
    <dgm:cxn modelId="{83A8F80A-1635-C145-A100-29AB11B4BDC3}" type="presParOf" srcId="{0B60AF6D-AD5D-458D-81B3-BFF07ABA0EB0}" destId="{E69E789C-953E-4853-B998-A9B4D8654F95}" srcOrd="0" destOrd="0" presId="urn:microsoft.com/office/officeart/2005/8/layout/matrix1"/>
    <dgm:cxn modelId="{3B8DDA5B-7E9C-9E44-83B3-90FFE357DE32}" type="presParOf" srcId="{0B60AF6D-AD5D-458D-81B3-BFF07ABA0EB0}" destId="{CE76B5BA-3B15-420A-B90A-F4B26149BA9C}" srcOrd="1" destOrd="0" presId="urn:microsoft.com/office/officeart/2005/8/layout/matrix1"/>
    <dgm:cxn modelId="{5E911F40-47EC-2049-9461-25AB141CF663}" type="presParOf" srcId="{0B60AF6D-AD5D-458D-81B3-BFF07ABA0EB0}" destId="{389DEFA3-0057-4CDD-B920-F8B856A0B58E}" srcOrd="2" destOrd="0" presId="urn:microsoft.com/office/officeart/2005/8/layout/matrix1"/>
    <dgm:cxn modelId="{28D3FD35-1226-4C4E-867A-B7BAB39BAED7}" type="presParOf" srcId="{0B60AF6D-AD5D-458D-81B3-BFF07ABA0EB0}" destId="{59F73507-4A7B-4956-B52B-F427A4035565}" srcOrd="3" destOrd="0" presId="urn:microsoft.com/office/officeart/2005/8/layout/matrix1"/>
    <dgm:cxn modelId="{56AB9013-B8DB-FC40-8177-567C01573E77}" type="presParOf" srcId="{0B60AF6D-AD5D-458D-81B3-BFF07ABA0EB0}" destId="{9B3D7512-B6EB-4254-A66D-C67AEF0ADFD6}" srcOrd="4" destOrd="0" presId="urn:microsoft.com/office/officeart/2005/8/layout/matrix1"/>
    <dgm:cxn modelId="{196DDD5C-C29E-B840-B554-DFF4A3F0788E}" type="presParOf" srcId="{0B60AF6D-AD5D-458D-81B3-BFF07ABA0EB0}" destId="{389B1E57-677D-4C74-956F-660138791D64}" srcOrd="5" destOrd="0" presId="urn:microsoft.com/office/officeart/2005/8/layout/matrix1"/>
    <dgm:cxn modelId="{8C556FEE-920F-D041-AA5F-6EE2B58A1D5E}" type="presParOf" srcId="{0B60AF6D-AD5D-458D-81B3-BFF07ABA0EB0}" destId="{8858B195-B12E-4ECF-8DAC-BB45B1A4A274}" srcOrd="6" destOrd="0" presId="urn:microsoft.com/office/officeart/2005/8/layout/matrix1"/>
    <dgm:cxn modelId="{F0A86DAB-0314-4C46-B2C2-E008B120826F}" type="presParOf" srcId="{0B60AF6D-AD5D-458D-81B3-BFF07ABA0EB0}" destId="{2DCCA26A-4781-439B-A261-E29FD6A77668}" srcOrd="7" destOrd="0" presId="urn:microsoft.com/office/officeart/2005/8/layout/matrix1"/>
    <dgm:cxn modelId="{C46A326D-3D42-A746-99A8-2924A7AF9157}" type="presParOf" srcId="{F0403D95-BC45-4956-BC18-27D647BF41C2}" destId="{477A6B2A-7CF9-4305-9B89-2DE9C63F0A29}" srcOrd="1" destOrd="0" presId="urn:microsoft.com/office/officeart/2005/8/layout/matrix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5D284DB-1188-445E-B9CC-3955A1A2C374}" type="doc">
      <dgm:prSet loTypeId="urn:microsoft.com/office/officeart/2005/8/layout/matrix1" loCatId="matrix" qsTypeId="urn:microsoft.com/office/officeart/2005/8/quickstyle/simple1" qsCatId="simple" csTypeId="urn:microsoft.com/office/officeart/2005/8/colors/colorful2" csCatId="colorful" phldr="1"/>
      <dgm:spPr/>
      <dgm:t>
        <a:bodyPr/>
        <a:lstStyle/>
        <a:p>
          <a:endParaRPr lang="en-US"/>
        </a:p>
      </dgm:t>
    </dgm:pt>
    <dgm:pt modelId="{FA326046-A079-4E9E-8D9B-8EE0AFBCCF56}">
      <dgm:prSet phldrT="[Text]" custT="1"/>
      <dgm:spPr/>
      <dgm:t>
        <a:bodyPr/>
        <a:lstStyle/>
        <a:p>
          <a:r>
            <a:rPr lang="en-US" sz="5800" dirty="0" smtClean="0">
              <a:solidFill>
                <a:srgbClr val="FF0000"/>
              </a:solidFill>
              <a:effectLst>
                <a:outerShdw blurRad="38100" dist="38100" dir="2700000" algn="tl">
                  <a:srgbClr val="000000">
                    <a:alpha val="43137"/>
                  </a:srgbClr>
                </a:outerShdw>
              </a:effectLst>
              <a:latin typeface="Stencil" pitchFamily="82" charset="0"/>
            </a:rPr>
            <a:t>A</a:t>
          </a:r>
          <a:r>
            <a:rPr lang="en-US" sz="5800" b="0" dirty="0" smtClean="0">
              <a:solidFill>
                <a:srgbClr val="00B050"/>
              </a:solidFill>
              <a:effectLst>
                <a:outerShdw blurRad="38100" dist="38100" dir="2700000" algn="tl">
                  <a:srgbClr val="000000">
                    <a:alpha val="43137"/>
                  </a:srgbClr>
                </a:outerShdw>
              </a:effectLst>
              <a:latin typeface="Stencil" pitchFamily="82" charset="0"/>
            </a:rPr>
            <a:t>C</a:t>
          </a:r>
          <a:r>
            <a:rPr lang="en-US" sz="5800" dirty="0" smtClean="0">
              <a:solidFill>
                <a:srgbClr val="7030A0"/>
              </a:solidFill>
              <a:effectLst>
                <a:outerShdw blurRad="38100" dist="38100" dir="2700000" algn="tl">
                  <a:srgbClr val="000000">
                    <a:alpha val="43137"/>
                  </a:srgbClr>
                </a:outerShdw>
              </a:effectLst>
              <a:latin typeface="Stencil" pitchFamily="82" charset="0"/>
            </a:rPr>
            <a:t>I</a:t>
          </a:r>
          <a:r>
            <a:rPr lang="en-US" sz="5800" dirty="0" smtClean="0">
              <a:solidFill>
                <a:srgbClr val="0070C0"/>
              </a:solidFill>
              <a:effectLst>
                <a:outerShdw blurRad="38100" dist="38100" dir="2700000" algn="tl">
                  <a:srgbClr val="000000">
                    <a:alpha val="43137"/>
                  </a:srgbClr>
                </a:outerShdw>
              </a:effectLst>
              <a:latin typeface="Stencil" pitchFamily="82" charset="0"/>
            </a:rPr>
            <a:t>D</a:t>
          </a:r>
          <a:endParaRPr lang="en-US" sz="5800" dirty="0">
            <a:solidFill>
              <a:srgbClr val="0070C0"/>
            </a:solidFill>
            <a:effectLst>
              <a:outerShdw blurRad="38100" dist="38100" dir="2700000" algn="tl">
                <a:srgbClr val="000000">
                  <a:alpha val="43137"/>
                </a:srgbClr>
              </a:outerShdw>
            </a:effectLst>
            <a:latin typeface="Stencil" pitchFamily="82" charset="0"/>
          </a:endParaRPr>
        </a:p>
      </dgm:t>
    </dgm:pt>
    <dgm:pt modelId="{F160C0CB-3555-4D8D-A2B6-8B0DA94805EE}" type="parTrans" cxnId="{7C9031FD-DEA7-4F88-8F83-EAA356B96FF1}">
      <dgm:prSet/>
      <dgm:spPr/>
      <dgm:t>
        <a:bodyPr/>
        <a:lstStyle/>
        <a:p>
          <a:endParaRPr lang="en-US"/>
        </a:p>
      </dgm:t>
    </dgm:pt>
    <dgm:pt modelId="{8615DC64-65CD-43C2-A226-A6533E99B566}" type="sibTrans" cxnId="{7C9031FD-DEA7-4F88-8F83-EAA356B96FF1}">
      <dgm:prSet/>
      <dgm:spPr/>
      <dgm:t>
        <a:bodyPr/>
        <a:lstStyle/>
        <a:p>
          <a:endParaRPr lang="en-US"/>
        </a:p>
      </dgm:t>
    </dgm:pt>
    <dgm:pt modelId="{B9B6B5E3-6E8E-4DB7-AFC3-3C9813EB2F51}">
      <dgm:prSet phldrT="[Text]" custT="1"/>
      <dgm:spPr>
        <a:solidFill>
          <a:srgbClr val="FF0000"/>
        </a:solidFill>
      </dgm:spPr>
      <dgm:t>
        <a:bodyPr/>
        <a:lstStyle/>
        <a:p>
          <a:r>
            <a:rPr lang="en-US" sz="1800" b="1" u="sng" dirty="0" smtClean="0">
              <a:solidFill>
                <a:srgbClr val="FFFF00"/>
              </a:solidFill>
              <a:effectLst>
                <a:outerShdw blurRad="38100" dist="38100" dir="2700000" algn="tl">
                  <a:srgbClr val="000000">
                    <a:alpha val="43137"/>
                  </a:srgbClr>
                </a:outerShdw>
              </a:effectLst>
            </a:rPr>
            <a:t>Atomic</a:t>
          </a:r>
        </a:p>
        <a:p>
          <a:r>
            <a:rPr lang="en-US" sz="1600" dirty="0" smtClean="0">
              <a:solidFill>
                <a:srgbClr val="FFFF00"/>
              </a:solidFill>
            </a:rPr>
            <a:t>“ALL OR NOTHING”</a:t>
          </a:r>
        </a:p>
        <a:p>
          <a:r>
            <a:rPr lang="en-US" sz="1600" dirty="0" smtClean="0">
              <a:solidFill>
                <a:srgbClr val="FFFF00"/>
              </a:solidFill>
            </a:rPr>
            <a:t>Transaction cannot be subdivided</a:t>
          </a:r>
          <a:endParaRPr lang="en-US" sz="1600" dirty="0">
            <a:solidFill>
              <a:srgbClr val="FFFF00"/>
            </a:solidFill>
          </a:endParaRPr>
        </a:p>
      </dgm:t>
    </dgm:pt>
    <dgm:pt modelId="{E95E2B9D-13EB-4FB2-850F-07573226C421}" type="parTrans" cxnId="{9683C4C8-AF63-47DC-B443-A90632586233}">
      <dgm:prSet/>
      <dgm:spPr/>
      <dgm:t>
        <a:bodyPr/>
        <a:lstStyle/>
        <a:p>
          <a:endParaRPr lang="en-US"/>
        </a:p>
      </dgm:t>
    </dgm:pt>
    <dgm:pt modelId="{0B5FA5EC-517C-47A3-A722-A3D379317843}" type="sibTrans" cxnId="{9683C4C8-AF63-47DC-B443-A90632586233}">
      <dgm:prSet/>
      <dgm:spPr/>
      <dgm:t>
        <a:bodyPr/>
        <a:lstStyle/>
        <a:p>
          <a:endParaRPr lang="en-US"/>
        </a:p>
      </dgm:t>
    </dgm:pt>
    <dgm:pt modelId="{EADC91E7-D4FD-47CD-95EA-4D557BBB1FB6}">
      <dgm:prSet phldrT="[Text]" custT="1"/>
      <dgm:spPr>
        <a:solidFill>
          <a:srgbClr val="00B050"/>
        </a:solidFill>
      </dgm:spPr>
      <dgm:t>
        <a:bodyPr/>
        <a:lstStyle/>
        <a:p>
          <a:r>
            <a:rPr lang="en-US" sz="1800" b="1" u="sng" dirty="0" smtClean="0">
              <a:solidFill>
                <a:srgbClr val="FFFF00"/>
              </a:solidFill>
              <a:effectLst>
                <a:outerShdw blurRad="38100" dist="38100" dir="2700000" algn="tl">
                  <a:srgbClr val="000000">
                    <a:alpha val="43137"/>
                  </a:srgbClr>
                </a:outerShdw>
              </a:effectLst>
            </a:rPr>
            <a:t>Consistent</a:t>
          </a:r>
        </a:p>
        <a:p>
          <a:r>
            <a:rPr lang="en-US" sz="1600" b="0" u="none" dirty="0" smtClean="0">
              <a:solidFill>
                <a:srgbClr val="FFFF00"/>
              </a:solidFill>
              <a:effectLst>
                <a:outerShdw blurRad="38100" dist="38100" dir="2700000" algn="tl">
                  <a:srgbClr val="000000">
                    <a:alpha val="43137"/>
                  </a:srgbClr>
                </a:outerShdw>
              </a:effectLst>
            </a:rPr>
            <a:t>Transaction </a:t>
          </a:r>
          <a:r>
            <a:rPr lang="en-US" sz="1600" b="0" u="none" dirty="0" smtClean="0">
              <a:solidFill>
                <a:srgbClr val="FFFF00"/>
              </a:solidFill>
              <a:effectLst>
                <a:outerShdw blurRad="38100" dist="38100" dir="2700000" algn="tl">
                  <a:srgbClr val="000000">
                    <a:alpha val="43137"/>
                  </a:srgbClr>
                </a:outerShdw>
              </a:effectLst>
              <a:sym typeface="Wingdings" pitchFamily="2" charset="2"/>
            </a:rPr>
            <a:t></a:t>
          </a:r>
          <a:r>
            <a:rPr lang="en-US" sz="1600" b="0" u="none" dirty="0" smtClean="0">
              <a:solidFill>
                <a:srgbClr val="FFFF00"/>
              </a:solidFill>
              <a:effectLst>
                <a:outerShdw blurRad="38100" dist="38100" dir="2700000" algn="tl">
                  <a:srgbClr val="000000">
                    <a:alpha val="43137"/>
                  </a:srgbClr>
                </a:outerShdw>
              </a:effectLst>
            </a:rPr>
            <a:t> transform database from one consistent state to another consistent state</a:t>
          </a:r>
          <a:endParaRPr lang="en-US" sz="1600" b="0" u="none" dirty="0" smtClean="0">
            <a:solidFill>
              <a:srgbClr val="FFFF00"/>
            </a:solidFill>
            <a:effectLst/>
          </a:endParaRPr>
        </a:p>
      </dgm:t>
    </dgm:pt>
    <dgm:pt modelId="{59A25075-E063-43F4-8DB7-13E911FA5161}" type="parTrans" cxnId="{81F68A99-6BCF-4D03-89CD-BDA00E518CA6}">
      <dgm:prSet/>
      <dgm:spPr/>
      <dgm:t>
        <a:bodyPr/>
        <a:lstStyle/>
        <a:p>
          <a:endParaRPr lang="en-US"/>
        </a:p>
      </dgm:t>
    </dgm:pt>
    <dgm:pt modelId="{6BE7B158-F700-4784-B674-FD59457A375C}" type="sibTrans" cxnId="{81F68A99-6BCF-4D03-89CD-BDA00E518CA6}">
      <dgm:prSet/>
      <dgm:spPr/>
      <dgm:t>
        <a:bodyPr/>
        <a:lstStyle/>
        <a:p>
          <a:endParaRPr lang="en-US"/>
        </a:p>
      </dgm:t>
    </dgm:pt>
    <dgm:pt modelId="{FD035841-D404-4395-AB5C-54AECBA1CEC1}">
      <dgm:prSet phldrT="[Text]" custT="1"/>
      <dgm:spPr>
        <a:solidFill>
          <a:srgbClr val="7030A0"/>
        </a:solidFill>
      </dgm:spPr>
      <dgm:t>
        <a:bodyPr tIns="0" anchor="t" anchorCtr="0"/>
        <a:lstStyle/>
        <a:p>
          <a:r>
            <a:rPr lang="en-US" sz="1800" b="1" u="sng" dirty="0" smtClean="0">
              <a:solidFill>
                <a:srgbClr val="FFFF00"/>
              </a:solidFill>
              <a:effectLst>
                <a:outerShdw blurRad="38100" dist="38100" dir="2700000" algn="tl">
                  <a:srgbClr val="000000">
                    <a:alpha val="43137"/>
                  </a:srgbClr>
                </a:outerShdw>
              </a:effectLst>
            </a:rPr>
            <a:t>Isolated</a:t>
          </a:r>
        </a:p>
        <a:p>
          <a:r>
            <a:rPr lang="en-US" sz="1600" dirty="0" smtClean="0">
              <a:solidFill>
                <a:srgbClr val="FFFF00"/>
              </a:solidFill>
            </a:rPr>
            <a:t>Transactions execute independently of one another</a:t>
          </a:r>
        </a:p>
        <a:p>
          <a:r>
            <a:rPr lang="en-US" sz="1600" dirty="0" smtClean="0">
              <a:solidFill>
                <a:srgbClr val="FFFF00"/>
              </a:solidFill>
            </a:rPr>
            <a:t>Database changes not revealed to users until after transaction has completed</a:t>
          </a:r>
          <a:endParaRPr lang="en-US" sz="1600" dirty="0">
            <a:solidFill>
              <a:srgbClr val="FFFF00"/>
            </a:solidFill>
          </a:endParaRPr>
        </a:p>
      </dgm:t>
    </dgm:pt>
    <dgm:pt modelId="{075A0EFD-B5F0-4F1D-B55D-6EA3A94838A5}" type="parTrans" cxnId="{246E3393-C62A-4580-A259-A7375B73F340}">
      <dgm:prSet/>
      <dgm:spPr/>
      <dgm:t>
        <a:bodyPr/>
        <a:lstStyle/>
        <a:p>
          <a:endParaRPr lang="en-US"/>
        </a:p>
      </dgm:t>
    </dgm:pt>
    <dgm:pt modelId="{B65B16A4-1AE5-44AE-9D7C-10B734D349E3}" type="sibTrans" cxnId="{246E3393-C62A-4580-A259-A7375B73F340}">
      <dgm:prSet/>
      <dgm:spPr/>
      <dgm:t>
        <a:bodyPr/>
        <a:lstStyle/>
        <a:p>
          <a:endParaRPr lang="en-US"/>
        </a:p>
      </dgm:t>
    </dgm:pt>
    <dgm:pt modelId="{8DAA6F9C-960A-4009-806B-7C6696735B0D}">
      <dgm:prSet phldrT="[Text]" custT="1"/>
      <dgm:spPr>
        <a:solidFill>
          <a:srgbClr val="0070C0"/>
        </a:solidFill>
      </dgm:spPr>
      <dgm:t>
        <a:bodyPr tIns="0"/>
        <a:lstStyle/>
        <a:p>
          <a:r>
            <a:rPr lang="en-US" sz="1800" b="1" u="sng" dirty="0" smtClean="0">
              <a:solidFill>
                <a:srgbClr val="FFFF00"/>
              </a:solidFill>
              <a:effectLst>
                <a:outerShdw blurRad="38100" dist="38100" dir="2700000" algn="tl">
                  <a:srgbClr val="000000">
                    <a:alpha val="43137"/>
                  </a:srgbClr>
                </a:outerShdw>
              </a:effectLst>
            </a:rPr>
            <a:t>Durable</a:t>
          </a:r>
          <a:endParaRPr lang="en-US" sz="2000" b="1" u="sng" dirty="0" smtClean="0">
            <a:solidFill>
              <a:srgbClr val="FFFF00"/>
            </a:solidFill>
            <a:effectLst>
              <a:outerShdw blurRad="38100" dist="38100" dir="2700000" algn="tl">
                <a:srgbClr val="000000">
                  <a:alpha val="43137"/>
                </a:srgbClr>
              </a:outerShdw>
            </a:effectLst>
          </a:endParaRPr>
        </a:p>
        <a:p>
          <a:r>
            <a:rPr lang="en-US" sz="1600" dirty="0" smtClean="0">
              <a:solidFill>
                <a:srgbClr val="FFFF00"/>
              </a:solidFill>
            </a:rPr>
            <a:t>Database changes are permanent</a:t>
          </a:r>
        </a:p>
        <a:p>
          <a:r>
            <a:rPr lang="en-US" sz="1600" dirty="0" smtClean="0">
              <a:solidFill>
                <a:srgbClr val="FFFF00"/>
              </a:solidFill>
            </a:rPr>
            <a:t>The permanence of the database’s consistent state</a:t>
          </a:r>
        </a:p>
        <a:p>
          <a:endParaRPr lang="en-US" sz="1600" dirty="0">
            <a:solidFill>
              <a:srgbClr val="FFFF00"/>
            </a:solidFill>
          </a:endParaRPr>
        </a:p>
      </dgm:t>
    </dgm:pt>
    <dgm:pt modelId="{1BE2E078-8EA4-45A0-85C8-189EDE0F4BEB}" type="parTrans" cxnId="{9A295E59-E79D-4963-8DC9-DEB4E2910E53}">
      <dgm:prSet/>
      <dgm:spPr/>
      <dgm:t>
        <a:bodyPr/>
        <a:lstStyle/>
        <a:p>
          <a:endParaRPr lang="en-US"/>
        </a:p>
      </dgm:t>
    </dgm:pt>
    <dgm:pt modelId="{98295FB5-56AB-4D60-A694-0D8ED9EDCAD9}" type="sibTrans" cxnId="{9A295E59-E79D-4963-8DC9-DEB4E2910E53}">
      <dgm:prSet/>
      <dgm:spPr/>
      <dgm:t>
        <a:bodyPr/>
        <a:lstStyle/>
        <a:p>
          <a:endParaRPr lang="en-US"/>
        </a:p>
      </dgm:t>
    </dgm:pt>
    <dgm:pt modelId="{F0403D95-BC45-4956-BC18-27D647BF41C2}" type="pres">
      <dgm:prSet presAssocID="{E5D284DB-1188-445E-B9CC-3955A1A2C374}" presName="diagram" presStyleCnt="0">
        <dgm:presLayoutVars>
          <dgm:chMax val="1"/>
          <dgm:dir/>
          <dgm:animLvl val="ctr"/>
          <dgm:resizeHandles val="exact"/>
        </dgm:presLayoutVars>
      </dgm:prSet>
      <dgm:spPr/>
      <dgm:t>
        <a:bodyPr/>
        <a:lstStyle/>
        <a:p>
          <a:endParaRPr lang="en-MY"/>
        </a:p>
      </dgm:t>
    </dgm:pt>
    <dgm:pt modelId="{0B60AF6D-AD5D-458D-81B3-BFF07ABA0EB0}" type="pres">
      <dgm:prSet presAssocID="{E5D284DB-1188-445E-B9CC-3955A1A2C374}" presName="matrix" presStyleCnt="0"/>
      <dgm:spPr/>
    </dgm:pt>
    <dgm:pt modelId="{E69E789C-953E-4853-B998-A9B4D8654F95}" type="pres">
      <dgm:prSet presAssocID="{E5D284DB-1188-445E-B9CC-3955A1A2C374}" presName="tile1" presStyleLbl="node1" presStyleIdx="0" presStyleCnt="4" custLinFactNeighborY="1404"/>
      <dgm:spPr/>
      <dgm:t>
        <a:bodyPr/>
        <a:lstStyle/>
        <a:p>
          <a:endParaRPr lang="en-US"/>
        </a:p>
      </dgm:t>
    </dgm:pt>
    <dgm:pt modelId="{CE76B5BA-3B15-420A-B90A-F4B26149BA9C}" type="pres">
      <dgm:prSet presAssocID="{E5D284DB-1188-445E-B9CC-3955A1A2C374}" presName="tile1text" presStyleLbl="node1" presStyleIdx="0" presStyleCnt="4">
        <dgm:presLayoutVars>
          <dgm:chMax val="0"/>
          <dgm:chPref val="0"/>
          <dgm:bulletEnabled val="1"/>
        </dgm:presLayoutVars>
      </dgm:prSet>
      <dgm:spPr/>
      <dgm:t>
        <a:bodyPr/>
        <a:lstStyle/>
        <a:p>
          <a:endParaRPr lang="en-US"/>
        </a:p>
      </dgm:t>
    </dgm:pt>
    <dgm:pt modelId="{389DEFA3-0057-4CDD-B920-F8B856A0B58E}" type="pres">
      <dgm:prSet presAssocID="{E5D284DB-1188-445E-B9CC-3955A1A2C374}" presName="tile2" presStyleLbl="node1" presStyleIdx="1" presStyleCnt="4" custLinFactNeighborX="-648" custLinFactNeighborY="852"/>
      <dgm:spPr/>
      <dgm:t>
        <a:bodyPr/>
        <a:lstStyle/>
        <a:p>
          <a:endParaRPr lang="en-US"/>
        </a:p>
      </dgm:t>
    </dgm:pt>
    <dgm:pt modelId="{59F73507-4A7B-4956-B52B-F427A4035565}" type="pres">
      <dgm:prSet presAssocID="{E5D284DB-1188-445E-B9CC-3955A1A2C374}" presName="tile2text" presStyleLbl="node1" presStyleIdx="1" presStyleCnt="4">
        <dgm:presLayoutVars>
          <dgm:chMax val="0"/>
          <dgm:chPref val="0"/>
          <dgm:bulletEnabled val="1"/>
        </dgm:presLayoutVars>
      </dgm:prSet>
      <dgm:spPr/>
      <dgm:t>
        <a:bodyPr/>
        <a:lstStyle/>
        <a:p>
          <a:endParaRPr lang="en-US"/>
        </a:p>
      </dgm:t>
    </dgm:pt>
    <dgm:pt modelId="{9B3D7512-B6EB-4254-A66D-C67AEF0ADFD6}" type="pres">
      <dgm:prSet presAssocID="{E5D284DB-1188-445E-B9CC-3955A1A2C374}" presName="tile3" presStyleLbl="node1" presStyleIdx="2" presStyleCnt="4"/>
      <dgm:spPr/>
      <dgm:t>
        <a:bodyPr/>
        <a:lstStyle/>
        <a:p>
          <a:endParaRPr lang="en-US"/>
        </a:p>
      </dgm:t>
    </dgm:pt>
    <dgm:pt modelId="{389B1E57-677D-4C74-956F-660138791D64}" type="pres">
      <dgm:prSet presAssocID="{E5D284DB-1188-445E-B9CC-3955A1A2C374}" presName="tile3text" presStyleLbl="node1" presStyleIdx="2" presStyleCnt="4">
        <dgm:presLayoutVars>
          <dgm:chMax val="0"/>
          <dgm:chPref val="0"/>
          <dgm:bulletEnabled val="1"/>
        </dgm:presLayoutVars>
      </dgm:prSet>
      <dgm:spPr/>
      <dgm:t>
        <a:bodyPr/>
        <a:lstStyle/>
        <a:p>
          <a:endParaRPr lang="en-US"/>
        </a:p>
      </dgm:t>
    </dgm:pt>
    <dgm:pt modelId="{8858B195-B12E-4ECF-8DAC-BB45B1A4A274}" type="pres">
      <dgm:prSet presAssocID="{E5D284DB-1188-445E-B9CC-3955A1A2C374}" presName="tile4" presStyleLbl="node1" presStyleIdx="3" presStyleCnt="4"/>
      <dgm:spPr/>
      <dgm:t>
        <a:bodyPr/>
        <a:lstStyle/>
        <a:p>
          <a:endParaRPr lang="en-US"/>
        </a:p>
      </dgm:t>
    </dgm:pt>
    <dgm:pt modelId="{2DCCA26A-4781-439B-A261-E29FD6A77668}" type="pres">
      <dgm:prSet presAssocID="{E5D284DB-1188-445E-B9CC-3955A1A2C374}" presName="tile4text" presStyleLbl="node1" presStyleIdx="3" presStyleCnt="4">
        <dgm:presLayoutVars>
          <dgm:chMax val="0"/>
          <dgm:chPref val="0"/>
          <dgm:bulletEnabled val="1"/>
        </dgm:presLayoutVars>
      </dgm:prSet>
      <dgm:spPr/>
      <dgm:t>
        <a:bodyPr/>
        <a:lstStyle/>
        <a:p>
          <a:endParaRPr lang="en-US"/>
        </a:p>
      </dgm:t>
    </dgm:pt>
    <dgm:pt modelId="{477A6B2A-7CF9-4305-9B89-2DE9C63F0A29}" type="pres">
      <dgm:prSet presAssocID="{E5D284DB-1188-445E-B9CC-3955A1A2C374}" presName="centerTile" presStyleLbl="fgShp" presStyleIdx="0" presStyleCnt="1" custLinFactNeighborX="-446" custLinFactNeighborY="-5619">
        <dgm:presLayoutVars>
          <dgm:chMax val="0"/>
          <dgm:chPref val="0"/>
        </dgm:presLayoutVars>
      </dgm:prSet>
      <dgm:spPr/>
      <dgm:t>
        <a:bodyPr/>
        <a:lstStyle/>
        <a:p>
          <a:endParaRPr lang="en-MY"/>
        </a:p>
      </dgm:t>
    </dgm:pt>
  </dgm:ptLst>
  <dgm:cxnLst>
    <dgm:cxn modelId="{01B3F6D7-8B62-D940-B9EF-92A1DD4E7349}" type="presOf" srcId="{FD035841-D404-4395-AB5C-54AECBA1CEC1}" destId="{9B3D7512-B6EB-4254-A66D-C67AEF0ADFD6}" srcOrd="0" destOrd="0" presId="urn:microsoft.com/office/officeart/2005/8/layout/matrix1"/>
    <dgm:cxn modelId="{81F68A99-6BCF-4D03-89CD-BDA00E518CA6}" srcId="{FA326046-A079-4E9E-8D9B-8EE0AFBCCF56}" destId="{EADC91E7-D4FD-47CD-95EA-4D557BBB1FB6}" srcOrd="1" destOrd="0" parTransId="{59A25075-E063-43F4-8DB7-13E911FA5161}" sibTransId="{6BE7B158-F700-4784-B674-FD59457A375C}"/>
    <dgm:cxn modelId="{0B7AC501-C51F-7746-85FA-0A2600980424}" type="presOf" srcId="{B9B6B5E3-6E8E-4DB7-AFC3-3C9813EB2F51}" destId="{E69E789C-953E-4853-B998-A9B4D8654F95}" srcOrd="0" destOrd="0" presId="urn:microsoft.com/office/officeart/2005/8/layout/matrix1"/>
    <dgm:cxn modelId="{872A50B1-D44C-D94C-91C1-4C78F087ED99}" type="presOf" srcId="{EADC91E7-D4FD-47CD-95EA-4D557BBB1FB6}" destId="{59F73507-4A7B-4956-B52B-F427A4035565}" srcOrd="1" destOrd="0" presId="urn:microsoft.com/office/officeart/2005/8/layout/matrix1"/>
    <dgm:cxn modelId="{5F415883-F200-3344-96F0-69AA71BD984D}" type="presOf" srcId="{FD035841-D404-4395-AB5C-54AECBA1CEC1}" destId="{389B1E57-677D-4C74-956F-660138791D64}" srcOrd="1" destOrd="0" presId="urn:microsoft.com/office/officeart/2005/8/layout/matrix1"/>
    <dgm:cxn modelId="{C237E787-9F61-6146-B78A-C505D5519EE7}" type="presOf" srcId="{E5D284DB-1188-445E-B9CC-3955A1A2C374}" destId="{F0403D95-BC45-4956-BC18-27D647BF41C2}" srcOrd="0" destOrd="0" presId="urn:microsoft.com/office/officeart/2005/8/layout/matrix1"/>
    <dgm:cxn modelId="{4F790530-C3BF-7842-8B1C-B733E78D4966}" type="presOf" srcId="{8DAA6F9C-960A-4009-806B-7C6696735B0D}" destId="{2DCCA26A-4781-439B-A261-E29FD6A77668}" srcOrd="1" destOrd="0" presId="urn:microsoft.com/office/officeart/2005/8/layout/matrix1"/>
    <dgm:cxn modelId="{AD9644D3-358C-934E-A669-520BAD869B7A}" type="presOf" srcId="{FA326046-A079-4E9E-8D9B-8EE0AFBCCF56}" destId="{477A6B2A-7CF9-4305-9B89-2DE9C63F0A29}" srcOrd="0" destOrd="0" presId="urn:microsoft.com/office/officeart/2005/8/layout/matrix1"/>
    <dgm:cxn modelId="{246E3393-C62A-4580-A259-A7375B73F340}" srcId="{FA326046-A079-4E9E-8D9B-8EE0AFBCCF56}" destId="{FD035841-D404-4395-AB5C-54AECBA1CEC1}" srcOrd="2" destOrd="0" parTransId="{075A0EFD-B5F0-4F1D-B55D-6EA3A94838A5}" sibTransId="{B65B16A4-1AE5-44AE-9D7C-10B734D349E3}"/>
    <dgm:cxn modelId="{E3DF99B5-7B27-7D4A-9EA7-D0A6E2678A64}" type="presOf" srcId="{B9B6B5E3-6E8E-4DB7-AFC3-3C9813EB2F51}" destId="{CE76B5BA-3B15-420A-B90A-F4B26149BA9C}" srcOrd="1" destOrd="0" presId="urn:microsoft.com/office/officeart/2005/8/layout/matrix1"/>
    <dgm:cxn modelId="{3923BC7C-3581-6340-9682-38E25BA4D989}" type="presOf" srcId="{8DAA6F9C-960A-4009-806B-7C6696735B0D}" destId="{8858B195-B12E-4ECF-8DAC-BB45B1A4A274}" srcOrd="0" destOrd="0" presId="urn:microsoft.com/office/officeart/2005/8/layout/matrix1"/>
    <dgm:cxn modelId="{9683C4C8-AF63-47DC-B443-A90632586233}" srcId="{FA326046-A079-4E9E-8D9B-8EE0AFBCCF56}" destId="{B9B6B5E3-6E8E-4DB7-AFC3-3C9813EB2F51}" srcOrd="0" destOrd="0" parTransId="{E95E2B9D-13EB-4FB2-850F-07573226C421}" sibTransId="{0B5FA5EC-517C-47A3-A722-A3D379317843}"/>
    <dgm:cxn modelId="{9A295E59-E79D-4963-8DC9-DEB4E2910E53}" srcId="{FA326046-A079-4E9E-8D9B-8EE0AFBCCF56}" destId="{8DAA6F9C-960A-4009-806B-7C6696735B0D}" srcOrd="3" destOrd="0" parTransId="{1BE2E078-8EA4-45A0-85C8-189EDE0F4BEB}" sibTransId="{98295FB5-56AB-4D60-A694-0D8ED9EDCAD9}"/>
    <dgm:cxn modelId="{C03F531B-0C35-884F-8FDC-E7B68BEB5B5F}" type="presOf" srcId="{EADC91E7-D4FD-47CD-95EA-4D557BBB1FB6}" destId="{389DEFA3-0057-4CDD-B920-F8B856A0B58E}" srcOrd="0" destOrd="0" presId="urn:microsoft.com/office/officeart/2005/8/layout/matrix1"/>
    <dgm:cxn modelId="{7C9031FD-DEA7-4F88-8F83-EAA356B96FF1}" srcId="{E5D284DB-1188-445E-B9CC-3955A1A2C374}" destId="{FA326046-A079-4E9E-8D9B-8EE0AFBCCF56}" srcOrd="0" destOrd="0" parTransId="{F160C0CB-3555-4D8D-A2B6-8B0DA94805EE}" sibTransId="{8615DC64-65CD-43C2-A226-A6533E99B566}"/>
    <dgm:cxn modelId="{7E5B7A26-C620-9D4D-A379-BDC51C387CBA}" type="presParOf" srcId="{F0403D95-BC45-4956-BC18-27D647BF41C2}" destId="{0B60AF6D-AD5D-458D-81B3-BFF07ABA0EB0}" srcOrd="0" destOrd="0" presId="urn:microsoft.com/office/officeart/2005/8/layout/matrix1"/>
    <dgm:cxn modelId="{13475017-0C73-0140-B745-17E955E6F966}" type="presParOf" srcId="{0B60AF6D-AD5D-458D-81B3-BFF07ABA0EB0}" destId="{E69E789C-953E-4853-B998-A9B4D8654F95}" srcOrd="0" destOrd="0" presId="urn:microsoft.com/office/officeart/2005/8/layout/matrix1"/>
    <dgm:cxn modelId="{1597D831-CC6A-F549-B2D8-5CF233DA06C3}" type="presParOf" srcId="{0B60AF6D-AD5D-458D-81B3-BFF07ABA0EB0}" destId="{CE76B5BA-3B15-420A-B90A-F4B26149BA9C}" srcOrd="1" destOrd="0" presId="urn:microsoft.com/office/officeart/2005/8/layout/matrix1"/>
    <dgm:cxn modelId="{269B9216-D6AB-7246-96D8-C9C45EA5425B}" type="presParOf" srcId="{0B60AF6D-AD5D-458D-81B3-BFF07ABA0EB0}" destId="{389DEFA3-0057-4CDD-B920-F8B856A0B58E}" srcOrd="2" destOrd="0" presId="urn:microsoft.com/office/officeart/2005/8/layout/matrix1"/>
    <dgm:cxn modelId="{65F6A59D-7879-B241-9793-D06A7B270D99}" type="presParOf" srcId="{0B60AF6D-AD5D-458D-81B3-BFF07ABA0EB0}" destId="{59F73507-4A7B-4956-B52B-F427A4035565}" srcOrd="3" destOrd="0" presId="urn:microsoft.com/office/officeart/2005/8/layout/matrix1"/>
    <dgm:cxn modelId="{D7F9D9A9-D50B-3F4D-8515-10381441211E}" type="presParOf" srcId="{0B60AF6D-AD5D-458D-81B3-BFF07ABA0EB0}" destId="{9B3D7512-B6EB-4254-A66D-C67AEF0ADFD6}" srcOrd="4" destOrd="0" presId="urn:microsoft.com/office/officeart/2005/8/layout/matrix1"/>
    <dgm:cxn modelId="{FB68D031-7335-0F4D-AF0C-50C0F4A6EB2C}" type="presParOf" srcId="{0B60AF6D-AD5D-458D-81B3-BFF07ABA0EB0}" destId="{389B1E57-677D-4C74-956F-660138791D64}" srcOrd="5" destOrd="0" presId="urn:microsoft.com/office/officeart/2005/8/layout/matrix1"/>
    <dgm:cxn modelId="{1666E824-7F0A-5B46-B9D4-C3BD4D10BFBA}" type="presParOf" srcId="{0B60AF6D-AD5D-458D-81B3-BFF07ABA0EB0}" destId="{8858B195-B12E-4ECF-8DAC-BB45B1A4A274}" srcOrd="6" destOrd="0" presId="urn:microsoft.com/office/officeart/2005/8/layout/matrix1"/>
    <dgm:cxn modelId="{444D0E09-E551-8B4F-B27F-406FA59C5A2D}" type="presParOf" srcId="{0B60AF6D-AD5D-458D-81B3-BFF07ABA0EB0}" destId="{2DCCA26A-4781-439B-A261-E29FD6A77668}" srcOrd="7" destOrd="0" presId="urn:microsoft.com/office/officeart/2005/8/layout/matrix1"/>
    <dgm:cxn modelId="{8EB29615-B08E-EE4D-BA50-0A868F2ACF2E}" type="presParOf" srcId="{F0403D95-BC45-4956-BC18-27D647BF41C2}" destId="{477A6B2A-7CF9-4305-9B89-2DE9C63F0A29}" srcOrd="1" destOrd="0" presId="urn:microsoft.com/office/officeart/2005/8/layout/matrix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9E789C-953E-4853-B998-A9B4D8654F95}">
      <dsp:nvSpPr>
        <dsp:cNvPr id="0" name=""/>
        <dsp:cNvSpPr/>
      </dsp:nvSpPr>
      <dsp:spPr>
        <a:xfrm rot="16200000">
          <a:off x="1030760" y="-1004899"/>
          <a:ext cx="1841932" cy="3903453"/>
        </a:xfrm>
        <a:prstGeom prst="round1Rect">
          <a:avLst/>
        </a:prstGeom>
        <a:solidFill>
          <a:srgbClr val="FF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lvl="0" algn="ctr" defTabSz="800100">
            <a:lnSpc>
              <a:spcPct val="90000"/>
            </a:lnSpc>
            <a:spcBef>
              <a:spcPct val="0"/>
            </a:spcBef>
            <a:spcAft>
              <a:spcPct val="35000"/>
            </a:spcAft>
          </a:pPr>
          <a:r>
            <a:rPr lang="en-US" sz="1800" b="1" u="sng" kern="1200" dirty="0" smtClean="0">
              <a:solidFill>
                <a:srgbClr val="FFFF00"/>
              </a:solidFill>
              <a:effectLst>
                <a:outerShdw blurRad="38100" dist="38100" dir="2700000" algn="tl">
                  <a:srgbClr val="000000">
                    <a:alpha val="43137"/>
                  </a:srgbClr>
                </a:outerShdw>
              </a:effectLst>
            </a:rPr>
            <a:t>Atomic</a:t>
          </a:r>
        </a:p>
        <a:p>
          <a:pPr lvl="0" algn="ctr" defTabSz="800100">
            <a:lnSpc>
              <a:spcPct val="90000"/>
            </a:lnSpc>
            <a:spcBef>
              <a:spcPct val="0"/>
            </a:spcBef>
            <a:spcAft>
              <a:spcPct val="35000"/>
            </a:spcAft>
          </a:pPr>
          <a:r>
            <a:rPr lang="en-US" sz="1600" kern="1200" dirty="0" smtClean="0">
              <a:solidFill>
                <a:srgbClr val="FFFF00"/>
              </a:solidFill>
            </a:rPr>
            <a:t>“ALL OR NOTHING”</a:t>
          </a:r>
        </a:p>
        <a:p>
          <a:pPr lvl="0" algn="ctr" defTabSz="800100">
            <a:lnSpc>
              <a:spcPct val="90000"/>
            </a:lnSpc>
            <a:spcBef>
              <a:spcPct val="0"/>
            </a:spcBef>
            <a:spcAft>
              <a:spcPct val="35000"/>
            </a:spcAft>
          </a:pPr>
          <a:r>
            <a:rPr lang="en-US" sz="1600" kern="1200" dirty="0" smtClean="0">
              <a:solidFill>
                <a:srgbClr val="FFFF00"/>
              </a:solidFill>
            </a:rPr>
            <a:t>Transaction cannot be subdivided</a:t>
          </a:r>
          <a:endParaRPr lang="en-US" sz="1600" kern="1200" dirty="0">
            <a:solidFill>
              <a:srgbClr val="FFFF00"/>
            </a:solidFill>
          </a:endParaRPr>
        </a:p>
      </dsp:txBody>
      <dsp:txXfrm rot="5400000">
        <a:off x="-1" y="25861"/>
        <a:ext cx="3903453" cy="1381449"/>
      </dsp:txXfrm>
    </dsp:sp>
    <dsp:sp modelId="{389DEFA3-0057-4CDD-B920-F8B856A0B58E}">
      <dsp:nvSpPr>
        <dsp:cNvPr id="0" name=""/>
        <dsp:cNvSpPr/>
      </dsp:nvSpPr>
      <dsp:spPr>
        <a:xfrm>
          <a:off x="3878158" y="15693"/>
          <a:ext cx="3903453" cy="1841932"/>
        </a:xfrm>
        <a:prstGeom prst="round1Rect">
          <a:avLst/>
        </a:prstGeom>
        <a:solidFill>
          <a:srgbClr val="00B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lvl="0" algn="ctr" defTabSz="800100">
            <a:lnSpc>
              <a:spcPct val="90000"/>
            </a:lnSpc>
            <a:spcBef>
              <a:spcPct val="0"/>
            </a:spcBef>
            <a:spcAft>
              <a:spcPct val="35000"/>
            </a:spcAft>
          </a:pPr>
          <a:r>
            <a:rPr lang="en-US" sz="1800" b="1" u="sng" kern="1200" dirty="0" smtClean="0">
              <a:solidFill>
                <a:srgbClr val="FFFF00"/>
              </a:solidFill>
              <a:effectLst>
                <a:outerShdw blurRad="38100" dist="38100" dir="2700000" algn="tl">
                  <a:srgbClr val="000000">
                    <a:alpha val="43137"/>
                  </a:srgbClr>
                </a:outerShdw>
              </a:effectLst>
            </a:rPr>
            <a:t>Consistent</a:t>
          </a:r>
        </a:p>
        <a:p>
          <a:pPr lvl="0" algn="ctr" defTabSz="800100">
            <a:lnSpc>
              <a:spcPct val="90000"/>
            </a:lnSpc>
            <a:spcBef>
              <a:spcPct val="0"/>
            </a:spcBef>
            <a:spcAft>
              <a:spcPct val="35000"/>
            </a:spcAft>
          </a:pPr>
          <a:r>
            <a:rPr lang="en-US" sz="1600" b="0" u="none" kern="1200" dirty="0" smtClean="0">
              <a:solidFill>
                <a:srgbClr val="FFFF00"/>
              </a:solidFill>
              <a:effectLst>
                <a:outerShdw blurRad="38100" dist="38100" dir="2700000" algn="tl">
                  <a:srgbClr val="000000">
                    <a:alpha val="43137"/>
                  </a:srgbClr>
                </a:outerShdw>
              </a:effectLst>
            </a:rPr>
            <a:t>Transaction </a:t>
          </a:r>
          <a:r>
            <a:rPr lang="en-US" sz="1600" b="0" u="none" kern="1200" dirty="0" smtClean="0">
              <a:solidFill>
                <a:srgbClr val="FFFF00"/>
              </a:solidFill>
              <a:effectLst>
                <a:outerShdw blurRad="38100" dist="38100" dir="2700000" algn="tl">
                  <a:srgbClr val="000000">
                    <a:alpha val="43137"/>
                  </a:srgbClr>
                </a:outerShdw>
              </a:effectLst>
              <a:sym typeface="Wingdings" pitchFamily="2" charset="2"/>
            </a:rPr>
            <a:t></a:t>
          </a:r>
          <a:r>
            <a:rPr lang="en-US" sz="1600" b="0" u="none" kern="1200" dirty="0" smtClean="0">
              <a:solidFill>
                <a:srgbClr val="FFFF00"/>
              </a:solidFill>
              <a:effectLst>
                <a:outerShdw blurRad="38100" dist="38100" dir="2700000" algn="tl">
                  <a:srgbClr val="000000">
                    <a:alpha val="43137"/>
                  </a:srgbClr>
                </a:outerShdw>
              </a:effectLst>
            </a:rPr>
            <a:t> transform database from one consistent state to another consistent state</a:t>
          </a:r>
          <a:endParaRPr lang="en-US" sz="1600" b="0" u="none" kern="1200" dirty="0" smtClean="0">
            <a:solidFill>
              <a:srgbClr val="FFFF00"/>
            </a:solidFill>
            <a:effectLst/>
          </a:endParaRPr>
        </a:p>
      </dsp:txBody>
      <dsp:txXfrm>
        <a:off x="3878158" y="15693"/>
        <a:ext cx="3903453" cy="1381449"/>
      </dsp:txXfrm>
    </dsp:sp>
    <dsp:sp modelId="{9B3D7512-B6EB-4254-A66D-C67AEF0ADFD6}">
      <dsp:nvSpPr>
        <dsp:cNvPr id="0" name=""/>
        <dsp:cNvSpPr/>
      </dsp:nvSpPr>
      <dsp:spPr>
        <a:xfrm rot="10800000">
          <a:off x="0" y="1841932"/>
          <a:ext cx="3903453" cy="1841932"/>
        </a:xfrm>
        <a:prstGeom prst="round1Rect">
          <a:avLst/>
        </a:prstGeom>
        <a:solidFill>
          <a:srgbClr val="7030A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0" rIns="128016" bIns="128016" numCol="1" spcCol="1270" anchor="t" anchorCtr="0">
          <a:noAutofit/>
        </a:bodyPr>
        <a:lstStyle/>
        <a:p>
          <a:pPr lvl="0" algn="ctr" defTabSz="800100">
            <a:lnSpc>
              <a:spcPct val="90000"/>
            </a:lnSpc>
            <a:spcBef>
              <a:spcPct val="0"/>
            </a:spcBef>
            <a:spcAft>
              <a:spcPct val="35000"/>
            </a:spcAft>
          </a:pPr>
          <a:r>
            <a:rPr lang="en-US" sz="1800" b="1" u="sng" kern="1200" dirty="0" smtClean="0">
              <a:solidFill>
                <a:srgbClr val="FFFF00"/>
              </a:solidFill>
              <a:effectLst>
                <a:outerShdw blurRad="38100" dist="38100" dir="2700000" algn="tl">
                  <a:srgbClr val="000000">
                    <a:alpha val="43137"/>
                  </a:srgbClr>
                </a:outerShdw>
              </a:effectLst>
            </a:rPr>
            <a:t>Isolated</a:t>
          </a:r>
        </a:p>
        <a:p>
          <a:pPr lvl="0" algn="ctr" defTabSz="800100">
            <a:lnSpc>
              <a:spcPct val="90000"/>
            </a:lnSpc>
            <a:spcBef>
              <a:spcPct val="0"/>
            </a:spcBef>
            <a:spcAft>
              <a:spcPct val="35000"/>
            </a:spcAft>
          </a:pPr>
          <a:r>
            <a:rPr lang="en-US" sz="1600" kern="1200" dirty="0" smtClean="0">
              <a:solidFill>
                <a:srgbClr val="FFFF00"/>
              </a:solidFill>
            </a:rPr>
            <a:t>Transactions execute independently of one another</a:t>
          </a:r>
        </a:p>
        <a:p>
          <a:pPr lvl="0" algn="ctr" defTabSz="800100">
            <a:lnSpc>
              <a:spcPct val="90000"/>
            </a:lnSpc>
            <a:spcBef>
              <a:spcPct val="0"/>
            </a:spcBef>
            <a:spcAft>
              <a:spcPct val="35000"/>
            </a:spcAft>
          </a:pPr>
          <a:r>
            <a:rPr lang="en-US" sz="1600" kern="1200" dirty="0" smtClean="0">
              <a:solidFill>
                <a:srgbClr val="FFFF00"/>
              </a:solidFill>
            </a:rPr>
            <a:t>Database changes not revealed to users until after transaction has completed</a:t>
          </a:r>
          <a:endParaRPr lang="en-US" sz="1600" kern="1200" dirty="0">
            <a:solidFill>
              <a:srgbClr val="FFFF00"/>
            </a:solidFill>
          </a:endParaRPr>
        </a:p>
      </dsp:txBody>
      <dsp:txXfrm rot="10800000">
        <a:off x="0" y="2302414"/>
        <a:ext cx="3903453" cy="1381449"/>
      </dsp:txXfrm>
    </dsp:sp>
    <dsp:sp modelId="{8858B195-B12E-4ECF-8DAC-BB45B1A4A274}">
      <dsp:nvSpPr>
        <dsp:cNvPr id="0" name=""/>
        <dsp:cNvSpPr/>
      </dsp:nvSpPr>
      <dsp:spPr>
        <a:xfrm rot="5400000">
          <a:off x="4934213" y="811171"/>
          <a:ext cx="1841932" cy="3903453"/>
        </a:xfrm>
        <a:prstGeom prst="round1Rect">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0" rIns="128016" bIns="128016" numCol="1" spcCol="1270" anchor="ctr" anchorCtr="0">
          <a:noAutofit/>
        </a:bodyPr>
        <a:lstStyle/>
        <a:p>
          <a:pPr lvl="0" algn="ctr" defTabSz="800100">
            <a:lnSpc>
              <a:spcPct val="90000"/>
            </a:lnSpc>
            <a:spcBef>
              <a:spcPct val="0"/>
            </a:spcBef>
            <a:spcAft>
              <a:spcPct val="35000"/>
            </a:spcAft>
          </a:pPr>
          <a:r>
            <a:rPr lang="en-US" sz="1800" b="1" u="sng" kern="1200" dirty="0" smtClean="0">
              <a:solidFill>
                <a:srgbClr val="FFFF00"/>
              </a:solidFill>
              <a:effectLst>
                <a:outerShdw blurRad="38100" dist="38100" dir="2700000" algn="tl">
                  <a:srgbClr val="000000">
                    <a:alpha val="43137"/>
                  </a:srgbClr>
                </a:outerShdw>
              </a:effectLst>
            </a:rPr>
            <a:t>Durable</a:t>
          </a:r>
          <a:endParaRPr lang="en-US" sz="2000" b="1" u="sng" kern="1200" dirty="0" smtClean="0">
            <a:solidFill>
              <a:srgbClr val="FFFF00"/>
            </a:solidFill>
            <a:effectLst>
              <a:outerShdw blurRad="38100" dist="38100" dir="2700000" algn="tl">
                <a:srgbClr val="000000">
                  <a:alpha val="43137"/>
                </a:srgbClr>
              </a:outerShdw>
            </a:effectLst>
          </a:endParaRPr>
        </a:p>
        <a:p>
          <a:pPr lvl="0" algn="ctr" defTabSz="800100">
            <a:lnSpc>
              <a:spcPct val="90000"/>
            </a:lnSpc>
            <a:spcBef>
              <a:spcPct val="0"/>
            </a:spcBef>
            <a:spcAft>
              <a:spcPct val="35000"/>
            </a:spcAft>
          </a:pPr>
          <a:r>
            <a:rPr lang="en-US" sz="1600" kern="1200" dirty="0" smtClean="0">
              <a:solidFill>
                <a:srgbClr val="FFFF00"/>
              </a:solidFill>
            </a:rPr>
            <a:t>Database changes are permanent</a:t>
          </a:r>
        </a:p>
        <a:p>
          <a:pPr lvl="0" algn="ctr" defTabSz="800100">
            <a:lnSpc>
              <a:spcPct val="90000"/>
            </a:lnSpc>
            <a:spcBef>
              <a:spcPct val="0"/>
            </a:spcBef>
            <a:spcAft>
              <a:spcPct val="35000"/>
            </a:spcAft>
          </a:pPr>
          <a:r>
            <a:rPr lang="en-US" sz="1600" kern="1200" dirty="0" smtClean="0">
              <a:solidFill>
                <a:srgbClr val="FFFF00"/>
              </a:solidFill>
            </a:rPr>
            <a:t>The permanence of the database’s consistent state</a:t>
          </a:r>
        </a:p>
        <a:p>
          <a:pPr lvl="0" algn="ctr" defTabSz="800100">
            <a:lnSpc>
              <a:spcPct val="90000"/>
            </a:lnSpc>
            <a:spcBef>
              <a:spcPct val="0"/>
            </a:spcBef>
            <a:spcAft>
              <a:spcPct val="35000"/>
            </a:spcAft>
          </a:pPr>
          <a:endParaRPr lang="en-US" sz="1600" kern="1200" dirty="0">
            <a:solidFill>
              <a:srgbClr val="FFFF00"/>
            </a:solidFill>
          </a:endParaRPr>
        </a:p>
      </dsp:txBody>
      <dsp:txXfrm rot="-5400000">
        <a:off x="3903452" y="2302415"/>
        <a:ext cx="3903453" cy="1381449"/>
      </dsp:txXfrm>
    </dsp:sp>
    <dsp:sp modelId="{477A6B2A-7CF9-4305-9B89-2DE9C63F0A29}">
      <dsp:nvSpPr>
        <dsp:cNvPr id="0" name=""/>
        <dsp:cNvSpPr/>
      </dsp:nvSpPr>
      <dsp:spPr>
        <a:xfrm>
          <a:off x="2721971" y="1329699"/>
          <a:ext cx="2342071" cy="920966"/>
        </a:xfrm>
        <a:prstGeom prst="roundRect">
          <a:avLst/>
        </a:prstGeom>
        <a:solidFill>
          <a:schemeClr val="accent2">
            <a:tint val="4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0980" tIns="220980" rIns="220980" bIns="220980" numCol="1" spcCol="1270" anchor="ctr" anchorCtr="0">
          <a:noAutofit/>
        </a:bodyPr>
        <a:lstStyle/>
        <a:p>
          <a:pPr lvl="0" algn="ctr" defTabSz="2578100">
            <a:lnSpc>
              <a:spcPct val="90000"/>
            </a:lnSpc>
            <a:spcBef>
              <a:spcPct val="0"/>
            </a:spcBef>
            <a:spcAft>
              <a:spcPct val="35000"/>
            </a:spcAft>
          </a:pPr>
          <a:r>
            <a:rPr lang="en-US" sz="5800" kern="1200" dirty="0" smtClean="0">
              <a:solidFill>
                <a:srgbClr val="FF0000"/>
              </a:solidFill>
              <a:effectLst>
                <a:outerShdw blurRad="38100" dist="38100" dir="2700000" algn="tl">
                  <a:srgbClr val="000000">
                    <a:alpha val="43137"/>
                  </a:srgbClr>
                </a:outerShdw>
              </a:effectLst>
              <a:latin typeface="Stencil" pitchFamily="82" charset="0"/>
            </a:rPr>
            <a:t>A</a:t>
          </a:r>
          <a:r>
            <a:rPr lang="en-US" sz="5800" b="0" kern="1200" dirty="0" smtClean="0">
              <a:solidFill>
                <a:srgbClr val="00B050"/>
              </a:solidFill>
              <a:effectLst>
                <a:outerShdw blurRad="38100" dist="38100" dir="2700000" algn="tl">
                  <a:srgbClr val="000000">
                    <a:alpha val="43137"/>
                  </a:srgbClr>
                </a:outerShdw>
              </a:effectLst>
              <a:latin typeface="Stencil" pitchFamily="82" charset="0"/>
            </a:rPr>
            <a:t>C</a:t>
          </a:r>
          <a:r>
            <a:rPr lang="en-US" sz="5800" kern="1200" dirty="0" smtClean="0">
              <a:solidFill>
                <a:srgbClr val="7030A0"/>
              </a:solidFill>
              <a:effectLst>
                <a:outerShdw blurRad="38100" dist="38100" dir="2700000" algn="tl">
                  <a:srgbClr val="000000">
                    <a:alpha val="43137"/>
                  </a:srgbClr>
                </a:outerShdw>
              </a:effectLst>
              <a:latin typeface="Stencil" pitchFamily="82" charset="0"/>
            </a:rPr>
            <a:t>I</a:t>
          </a:r>
          <a:r>
            <a:rPr lang="en-US" sz="5800" kern="1200" dirty="0" smtClean="0">
              <a:solidFill>
                <a:srgbClr val="0070C0"/>
              </a:solidFill>
              <a:effectLst>
                <a:outerShdw blurRad="38100" dist="38100" dir="2700000" algn="tl">
                  <a:srgbClr val="000000">
                    <a:alpha val="43137"/>
                  </a:srgbClr>
                </a:outerShdw>
              </a:effectLst>
              <a:latin typeface="Stencil" pitchFamily="82" charset="0"/>
            </a:rPr>
            <a:t>D</a:t>
          </a:r>
          <a:endParaRPr lang="en-US" sz="5800" kern="1200" dirty="0">
            <a:solidFill>
              <a:srgbClr val="0070C0"/>
            </a:solidFill>
            <a:effectLst>
              <a:outerShdw blurRad="38100" dist="38100" dir="2700000" algn="tl">
                <a:srgbClr val="000000">
                  <a:alpha val="43137"/>
                </a:srgbClr>
              </a:outerShdw>
            </a:effectLst>
            <a:latin typeface="Stencil" pitchFamily="82" charset="0"/>
          </a:endParaRPr>
        </a:p>
      </dsp:txBody>
      <dsp:txXfrm>
        <a:off x="2766929" y="1374657"/>
        <a:ext cx="2252155" cy="83105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9E789C-953E-4853-B998-A9B4D8654F95}">
      <dsp:nvSpPr>
        <dsp:cNvPr id="0" name=""/>
        <dsp:cNvSpPr/>
      </dsp:nvSpPr>
      <dsp:spPr>
        <a:xfrm rot="16200000">
          <a:off x="1030760" y="-1004899"/>
          <a:ext cx="1841932" cy="3903453"/>
        </a:xfrm>
        <a:prstGeom prst="round1Rect">
          <a:avLst/>
        </a:prstGeom>
        <a:solidFill>
          <a:srgbClr val="FF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lvl="0" algn="ctr" defTabSz="800100">
            <a:lnSpc>
              <a:spcPct val="90000"/>
            </a:lnSpc>
            <a:spcBef>
              <a:spcPct val="0"/>
            </a:spcBef>
            <a:spcAft>
              <a:spcPct val="35000"/>
            </a:spcAft>
          </a:pPr>
          <a:r>
            <a:rPr lang="en-US" sz="1800" b="1" u="sng" kern="1200" dirty="0" smtClean="0">
              <a:solidFill>
                <a:srgbClr val="FFFF00"/>
              </a:solidFill>
              <a:effectLst>
                <a:outerShdw blurRad="38100" dist="38100" dir="2700000" algn="tl">
                  <a:srgbClr val="000000">
                    <a:alpha val="43137"/>
                  </a:srgbClr>
                </a:outerShdw>
              </a:effectLst>
            </a:rPr>
            <a:t>Atomic</a:t>
          </a:r>
        </a:p>
        <a:p>
          <a:pPr lvl="0" algn="ctr" defTabSz="800100">
            <a:lnSpc>
              <a:spcPct val="90000"/>
            </a:lnSpc>
            <a:spcBef>
              <a:spcPct val="0"/>
            </a:spcBef>
            <a:spcAft>
              <a:spcPct val="35000"/>
            </a:spcAft>
          </a:pPr>
          <a:r>
            <a:rPr lang="en-US" sz="1600" kern="1200" dirty="0" smtClean="0">
              <a:solidFill>
                <a:srgbClr val="FFFF00"/>
              </a:solidFill>
            </a:rPr>
            <a:t>“ALL OR NOTHING”</a:t>
          </a:r>
        </a:p>
        <a:p>
          <a:pPr lvl="0" algn="ctr" defTabSz="800100">
            <a:lnSpc>
              <a:spcPct val="90000"/>
            </a:lnSpc>
            <a:spcBef>
              <a:spcPct val="0"/>
            </a:spcBef>
            <a:spcAft>
              <a:spcPct val="35000"/>
            </a:spcAft>
          </a:pPr>
          <a:r>
            <a:rPr lang="en-US" sz="1600" kern="1200" dirty="0" smtClean="0">
              <a:solidFill>
                <a:srgbClr val="FFFF00"/>
              </a:solidFill>
            </a:rPr>
            <a:t>Transaction cannot be subdivided</a:t>
          </a:r>
          <a:endParaRPr lang="en-US" sz="1600" kern="1200" dirty="0">
            <a:solidFill>
              <a:srgbClr val="FFFF00"/>
            </a:solidFill>
          </a:endParaRPr>
        </a:p>
      </dsp:txBody>
      <dsp:txXfrm rot="5400000">
        <a:off x="-1" y="25861"/>
        <a:ext cx="3903453" cy="1381449"/>
      </dsp:txXfrm>
    </dsp:sp>
    <dsp:sp modelId="{389DEFA3-0057-4CDD-B920-F8B856A0B58E}">
      <dsp:nvSpPr>
        <dsp:cNvPr id="0" name=""/>
        <dsp:cNvSpPr/>
      </dsp:nvSpPr>
      <dsp:spPr>
        <a:xfrm>
          <a:off x="3878158" y="15693"/>
          <a:ext cx="3903453" cy="1841932"/>
        </a:xfrm>
        <a:prstGeom prst="round1Rect">
          <a:avLst/>
        </a:prstGeom>
        <a:solidFill>
          <a:srgbClr val="00B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lvl="0" algn="ctr" defTabSz="800100">
            <a:lnSpc>
              <a:spcPct val="90000"/>
            </a:lnSpc>
            <a:spcBef>
              <a:spcPct val="0"/>
            </a:spcBef>
            <a:spcAft>
              <a:spcPct val="35000"/>
            </a:spcAft>
          </a:pPr>
          <a:r>
            <a:rPr lang="en-US" sz="1800" b="1" u="sng" kern="1200" dirty="0" smtClean="0">
              <a:solidFill>
                <a:srgbClr val="FFFF00"/>
              </a:solidFill>
              <a:effectLst>
                <a:outerShdw blurRad="38100" dist="38100" dir="2700000" algn="tl">
                  <a:srgbClr val="000000">
                    <a:alpha val="43137"/>
                  </a:srgbClr>
                </a:outerShdw>
              </a:effectLst>
            </a:rPr>
            <a:t>Consistent</a:t>
          </a:r>
        </a:p>
        <a:p>
          <a:pPr lvl="0" algn="ctr" defTabSz="800100">
            <a:lnSpc>
              <a:spcPct val="90000"/>
            </a:lnSpc>
            <a:spcBef>
              <a:spcPct val="0"/>
            </a:spcBef>
            <a:spcAft>
              <a:spcPct val="35000"/>
            </a:spcAft>
          </a:pPr>
          <a:r>
            <a:rPr lang="en-US" sz="1600" b="0" u="none" kern="1200" dirty="0" smtClean="0">
              <a:solidFill>
                <a:srgbClr val="FFFF00"/>
              </a:solidFill>
              <a:effectLst>
                <a:outerShdw blurRad="38100" dist="38100" dir="2700000" algn="tl">
                  <a:srgbClr val="000000">
                    <a:alpha val="43137"/>
                  </a:srgbClr>
                </a:outerShdw>
              </a:effectLst>
            </a:rPr>
            <a:t>Transaction </a:t>
          </a:r>
          <a:r>
            <a:rPr lang="en-US" sz="1600" b="0" u="none" kern="1200" dirty="0" smtClean="0">
              <a:solidFill>
                <a:srgbClr val="FFFF00"/>
              </a:solidFill>
              <a:effectLst>
                <a:outerShdw blurRad="38100" dist="38100" dir="2700000" algn="tl">
                  <a:srgbClr val="000000">
                    <a:alpha val="43137"/>
                  </a:srgbClr>
                </a:outerShdw>
              </a:effectLst>
              <a:sym typeface="Wingdings" pitchFamily="2" charset="2"/>
            </a:rPr>
            <a:t></a:t>
          </a:r>
          <a:r>
            <a:rPr lang="en-US" sz="1600" b="0" u="none" kern="1200" dirty="0" smtClean="0">
              <a:solidFill>
                <a:srgbClr val="FFFF00"/>
              </a:solidFill>
              <a:effectLst>
                <a:outerShdw blurRad="38100" dist="38100" dir="2700000" algn="tl">
                  <a:srgbClr val="000000">
                    <a:alpha val="43137"/>
                  </a:srgbClr>
                </a:outerShdw>
              </a:effectLst>
            </a:rPr>
            <a:t> transform database from one consistent state to another consistent state</a:t>
          </a:r>
          <a:endParaRPr lang="en-US" sz="1600" b="0" u="none" kern="1200" dirty="0" smtClean="0">
            <a:solidFill>
              <a:srgbClr val="FFFF00"/>
            </a:solidFill>
            <a:effectLst/>
          </a:endParaRPr>
        </a:p>
      </dsp:txBody>
      <dsp:txXfrm>
        <a:off x="3878158" y="15693"/>
        <a:ext cx="3903453" cy="1381449"/>
      </dsp:txXfrm>
    </dsp:sp>
    <dsp:sp modelId="{9B3D7512-B6EB-4254-A66D-C67AEF0ADFD6}">
      <dsp:nvSpPr>
        <dsp:cNvPr id="0" name=""/>
        <dsp:cNvSpPr/>
      </dsp:nvSpPr>
      <dsp:spPr>
        <a:xfrm rot="10800000">
          <a:off x="0" y="1841932"/>
          <a:ext cx="3903453" cy="1841932"/>
        </a:xfrm>
        <a:prstGeom prst="round1Rect">
          <a:avLst/>
        </a:prstGeom>
        <a:solidFill>
          <a:srgbClr val="7030A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0" rIns="128016" bIns="128016" numCol="1" spcCol="1270" anchor="t" anchorCtr="0">
          <a:noAutofit/>
        </a:bodyPr>
        <a:lstStyle/>
        <a:p>
          <a:pPr lvl="0" algn="ctr" defTabSz="800100">
            <a:lnSpc>
              <a:spcPct val="90000"/>
            </a:lnSpc>
            <a:spcBef>
              <a:spcPct val="0"/>
            </a:spcBef>
            <a:spcAft>
              <a:spcPct val="35000"/>
            </a:spcAft>
          </a:pPr>
          <a:r>
            <a:rPr lang="en-US" sz="1800" b="1" u="sng" kern="1200" dirty="0" smtClean="0">
              <a:solidFill>
                <a:srgbClr val="FFFF00"/>
              </a:solidFill>
              <a:effectLst>
                <a:outerShdw blurRad="38100" dist="38100" dir="2700000" algn="tl">
                  <a:srgbClr val="000000">
                    <a:alpha val="43137"/>
                  </a:srgbClr>
                </a:outerShdw>
              </a:effectLst>
            </a:rPr>
            <a:t>Isolated</a:t>
          </a:r>
        </a:p>
        <a:p>
          <a:pPr lvl="0" algn="ctr" defTabSz="800100">
            <a:lnSpc>
              <a:spcPct val="90000"/>
            </a:lnSpc>
            <a:spcBef>
              <a:spcPct val="0"/>
            </a:spcBef>
            <a:spcAft>
              <a:spcPct val="35000"/>
            </a:spcAft>
          </a:pPr>
          <a:r>
            <a:rPr lang="en-US" sz="1600" kern="1200" dirty="0" smtClean="0">
              <a:solidFill>
                <a:srgbClr val="FFFF00"/>
              </a:solidFill>
            </a:rPr>
            <a:t>Transactions execute independently of one another</a:t>
          </a:r>
        </a:p>
        <a:p>
          <a:pPr lvl="0" algn="ctr" defTabSz="800100">
            <a:lnSpc>
              <a:spcPct val="90000"/>
            </a:lnSpc>
            <a:spcBef>
              <a:spcPct val="0"/>
            </a:spcBef>
            <a:spcAft>
              <a:spcPct val="35000"/>
            </a:spcAft>
          </a:pPr>
          <a:r>
            <a:rPr lang="en-US" sz="1600" kern="1200" dirty="0" smtClean="0">
              <a:solidFill>
                <a:srgbClr val="FFFF00"/>
              </a:solidFill>
            </a:rPr>
            <a:t>Database changes not revealed to users until after transaction has completed</a:t>
          </a:r>
          <a:endParaRPr lang="en-US" sz="1600" kern="1200" dirty="0">
            <a:solidFill>
              <a:srgbClr val="FFFF00"/>
            </a:solidFill>
          </a:endParaRPr>
        </a:p>
      </dsp:txBody>
      <dsp:txXfrm rot="10800000">
        <a:off x="0" y="2302414"/>
        <a:ext cx="3903453" cy="1381449"/>
      </dsp:txXfrm>
    </dsp:sp>
    <dsp:sp modelId="{8858B195-B12E-4ECF-8DAC-BB45B1A4A274}">
      <dsp:nvSpPr>
        <dsp:cNvPr id="0" name=""/>
        <dsp:cNvSpPr/>
      </dsp:nvSpPr>
      <dsp:spPr>
        <a:xfrm rot="5400000">
          <a:off x="4934213" y="811171"/>
          <a:ext cx="1841932" cy="3903453"/>
        </a:xfrm>
        <a:prstGeom prst="round1Rect">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0" rIns="128016" bIns="128016" numCol="1" spcCol="1270" anchor="ctr" anchorCtr="0">
          <a:noAutofit/>
        </a:bodyPr>
        <a:lstStyle/>
        <a:p>
          <a:pPr lvl="0" algn="ctr" defTabSz="800100">
            <a:lnSpc>
              <a:spcPct val="90000"/>
            </a:lnSpc>
            <a:spcBef>
              <a:spcPct val="0"/>
            </a:spcBef>
            <a:spcAft>
              <a:spcPct val="35000"/>
            </a:spcAft>
          </a:pPr>
          <a:r>
            <a:rPr lang="en-US" sz="1800" b="1" u="sng" kern="1200" dirty="0" smtClean="0">
              <a:solidFill>
                <a:srgbClr val="FFFF00"/>
              </a:solidFill>
              <a:effectLst>
                <a:outerShdw blurRad="38100" dist="38100" dir="2700000" algn="tl">
                  <a:srgbClr val="000000">
                    <a:alpha val="43137"/>
                  </a:srgbClr>
                </a:outerShdw>
              </a:effectLst>
            </a:rPr>
            <a:t>Durable</a:t>
          </a:r>
          <a:endParaRPr lang="en-US" sz="2000" b="1" u="sng" kern="1200" dirty="0" smtClean="0">
            <a:solidFill>
              <a:srgbClr val="FFFF00"/>
            </a:solidFill>
            <a:effectLst>
              <a:outerShdw blurRad="38100" dist="38100" dir="2700000" algn="tl">
                <a:srgbClr val="000000">
                  <a:alpha val="43137"/>
                </a:srgbClr>
              </a:outerShdw>
            </a:effectLst>
          </a:endParaRPr>
        </a:p>
        <a:p>
          <a:pPr lvl="0" algn="ctr" defTabSz="800100">
            <a:lnSpc>
              <a:spcPct val="90000"/>
            </a:lnSpc>
            <a:spcBef>
              <a:spcPct val="0"/>
            </a:spcBef>
            <a:spcAft>
              <a:spcPct val="35000"/>
            </a:spcAft>
          </a:pPr>
          <a:r>
            <a:rPr lang="en-US" sz="1600" kern="1200" dirty="0" smtClean="0">
              <a:solidFill>
                <a:srgbClr val="FFFF00"/>
              </a:solidFill>
            </a:rPr>
            <a:t>Database changes are permanent</a:t>
          </a:r>
        </a:p>
        <a:p>
          <a:pPr lvl="0" algn="ctr" defTabSz="800100">
            <a:lnSpc>
              <a:spcPct val="90000"/>
            </a:lnSpc>
            <a:spcBef>
              <a:spcPct val="0"/>
            </a:spcBef>
            <a:spcAft>
              <a:spcPct val="35000"/>
            </a:spcAft>
          </a:pPr>
          <a:r>
            <a:rPr lang="en-US" sz="1600" kern="1200" dirty="0" smtClean="0">
              <a:solidFill>
                <a:srgbClr val="FFFF00"/>
              </a:solidFill>
            </a:rPr>
            <a:t>The permanence of the database’s consistent state</a:t>
          </a:r>
        </a:p>
        <a:p>
          <a:pPr lvl="0" algn="ctr" defTabSz="800100">
            <a:lnSpc>
              <a:spcPct val="90000"/>
            </a:lnSpc>
            <a:spcBef>
              <a:spcPct val="0"/>
            </a:spcBef>
            <a:spcAft>
              <a:spcPct val="35000"/>
            </a:spcAft>
          </a:pPr>
          <a:endParaRPr lang="en-US" sz="1600" kern="1200" dirty="0">
            <a:solidFill>
              <a:srgbClr val="FFFF00"/>
            </a:solidFill>
          </a:endParaRPr>
        </a:p>
      </dsp:txBody>
      <dsp:txXfrm rot="-5400000">
        <a:off x="3903452" y="2302415"/>
        <a:ext cx="3903453" cy="1381449"/>
      </dsp:txXfrm>
    </dsp:sp>
    <dsp:sp modelId="{477A6B2A-7CF9-4305-9B89-2DE9C63F0A29}">
      <dsp:nvSpPr>
        <dsp:cNvPr id="0" name=""/>
        <dsp:cNvSpPr/>
      </dsp:nvSpPr>
      <dsp:spPr>
        <a:xfrm>
          <a:off x="2721971" y="1329699"/>
          <a:ext cx="2342071" cy="920966"/>
        </a:xfrm>
        <a:prstGeom prst="roundRect">
          <a:avLst/>
        </a:prstGeom>
        <a:solidFill>
          <a:schemeClr val="accent2">
            <a:tint val="4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0980" tIns="220980" rIns="220980" bIns="220980" numCol="1" spcCol="1270" anchor="ctr" anchorCtr="0">
          <a:noAutofit/>
        </a:bodyPr>
        <a:lstStyle/>
        <a:p>
          <a:pPr lvl="0" algn="ctr" defTabSz="2578100">
            <a:lnSpc>
              <a:spcPct val="90000"/>
            </a:lnSpc>
            <a:spcBef>
              <a:spcPct val="0"/>
            </a:spcBef>
            <a:spcAft>
              <a:spcPct val="35000"/>
            </a:spcAft>
          </a:pPr>
          <a:r>
            <a:rPr lang="en-US" sz="5800" kern="1200" dirty="0" smtClean="0">
              <a:solidFill>
                <a:srgbClr val="FF0000"/>
              </a:solidFill>
              <a:effectLst>
                <a:outerShdw blurRad="38100" dist="38100" dir="2700000" algn="tl">
                  <a:srgbClr val="000000">
                    <a:alpha val="43137"/>
                  </a:srgbClr>
                </a:outerShdw>
              </a:effectLst>
              <a:latin typeface="Stencil" pitchFamily="82" charset="0"/>
            </a:rPr>
            <a:t>A</a:t>
          </a:r>
          <a:r>
            <a:rPr lang="en-US" sz="5800" b="0" kern="1200" dirty="0" smtClean="0">
              <a:solidFill>
                <a:srgbClr val="00B050"/>
              </a:solidFill>
              <a:effectLst>
                <a:outerShdw blurRad="38100" dist="38100" dir="2700000" algn="tl">
                  <a:srgbClr val="000000">
                    <a:alpha val="43137"/>
                  </a:srgbClr>
                </a:outerShdw>
              </a:effectLst>
              <a:latin typeface="Stencil" pitchFamily="82" charset="0"/>
            </a:rPr>
            <a:t>C</a:t>
          </a:r>
          <a:r>
            <a:rPr lang="en-US" sz="5800" kern="1200" dirty="0" smtClean="0">
              <a:solidFill>
                <a:srgbClr val="7030A0"/>
              </a:solidFill>
              <a:effectLst>
                <a:outerShdw blurRad="38100" dist="38100" dir="2700000" algn="tl">
                  <a:srgbClr val="000000">
                    <a:alpha val="43137"/>
                  </a:srgbClr>
                </a:outerShdw>
              </a:effectLst>
              <a:latin typeface="Stencil" pitchFamily="82" charset="0"/>
            </a:rPr>
            <a:t>I</a:t>
          </a:r>
          <a:r>
            <a:rPr lang="en-US" sz="5800" kern="1200" dirty="0" smtClean="0">
              <a:solidFill>
                <a:srgbClr val="0070C0"/>
              </a:solidFill>
              <a:effectLst>
                <a:outerShdw blurRad="38100" dist="38100" dir="2700000" algn="tl">
                  <a:srgbClr val="000000">
                    <a:alpha val="43137"/>
                  </a:srgbClr>
                </a:outerShdw>
              </a:effectLst>
              <a:latin typeface="Stencil" pitchFamily="82" charset="0"/>
            </a:rPr>
            <a:t>D</a:t>
          </a:r>
          <a:endParaRPr lang="en-US" sz="5800" kern="1200" dirty="0">
            <a:solidFill>
              <a:srgbClr val="0070C0"/>
            </a:solidFill>
            <a:effectLst>
              <a:outerShdw blurRad="38100" dist="38100" dir="2700000" algn="tl">
                <a:srgbClr val="000000">
                  <a:alpha val="43137"/>
                </a:srgbClr>
              </a:outerShdw>
            </a:effectLst>
            <a:latin typeface="Stencil" pitchFamily="82" charset="0"/>
          </a:endParaRPr>
        </a:p>
      </dsp:txBody>
      <dsp:txXfrm>
        <a:off x="2766929" y="1374657"/>
        <a:ext cx="2252155" cy="83105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9E789C-953E-4853-B998-A9B4D8654F95}">
      <dsp:nvSpPr>
        <dsp:cNvPr id="0" name=""/>
        <dsp:cNvSpPr/>
      </dsp:nvSpPr>
      <dsp:spPr>
        <a:xfrm rot="16200000">
          <a:off x="1030760" y="-1004899"/>
          <a:ext cx="1841932" cy="3903453"/>
        </a:xfrm>
        <a:prstGeom prst="round1Rect">
          <a:avLst/>
        </a:prstGeom>
        <a:solidFill>
          <a:srgbClr val="FF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lvl="0" algn="ctr" defTabSz="800100">
            <a:lnSpc>
              <a:spcPct val="90000"/>
            </a:lnSpc>
            <a:spcBef>
              <a:spcPct val="0"/>
            </a:spcBef>
            <a:spcAft>
              <a:spcPct val="35000"/>
            </a:spcAft>
          </a:pPr>
          <a:r>
            <a:rPr lang="en-US" sz="1800" b="1" u="sng" kern="1200" dirty="0" smtClean="0">
              <a:solidFill>
                <a:srgbClr val="FFFF00"/>
              </a:solidFill>
              <a:effectLst>
                <a:outerShdw blurRad="38100" dist="38100" dir="2700000" algn="tl">
                  <a:srgbClr val="000000">
                    <a:alpha val="43137"/>
                  </a:srgbClr>
                </a:outerShdw>
              </a:effectLst>
            </a:rPr>
            <a:t>Atomic</a:t>
          </a:r>
        </a:p>
        <a:p>
          <a:pPr lvl="0" algn="ctr" defTabSz="800100">
            <a:lnSpc>
              <a:spcPct val="90000"/>
            </a:lnSpc>
            <a:spcBef>
              <a:spcPct val="0"/>
            </a:spcBef>
            <a:spcAft>
              <a:spcPct val="35000"/>
            </a:spcAft>
          </a:pPr>
          <a:r>
            <a:rPr lang="en-US" sz="1600" kern="1200" dirty="0" smtClean="0">
              <a:solidFill>
                <a:srgbClr val="FFFF00"/>
              </a:solidFill>
            </a:rPr>
            <a:t>“ALL OR NOTHING”</a:t>
          </a:r>
        </a:p>
        <a:p>
          <a:pPr lvl="0" algn="ctr" defTabSz="800100">
            <a:lnSpc>
              <a:spcPct val="90000"/>
            </a:lnSpc>
            <a:spcBef>
              <a:spcPct val="0"/>
            </a:spcBef>
            <a:spcAft>
              <a:spcPct val="35000"/>
            </a:spcAft>
          </a:pPr>
          <a:r>
            <a:rPr lang="en-US" sz="1600" kern="1200" dirty="0" smtClean="0">
              <a:solidFill>
                <a:srgbClr val="FFFF00"/>
              </a:solidFill>
            </a:rPr>
            <a:t>Transaction cannot be subdivided</a:t>
          </a:r>
          <a:endParaRPr lang="en-US" sz="1600" kern="1200" dirty="0">
            <a:solidFill>
              <a:srgbClr val="FFFF00"/>
            </a:solidFill>
          </a:endParaRPr>
        </a:p>
      </dsp:txBody>
      <dsp:txXfrm rot="5400000">
        <a:off x="-1" y="25861"/>
        <a:ext cx="3903453" cy="1381449"/>
      </dsp:txXfrm>
    </dsp:sp>
    <dsp:sp modelId="{389DEFA3-0057-4CDD-B920-F8B856A0B58E}">
      <dsp:nvSpPr>
        <dsp:cNvPr id="0" name=""/>
        <dsp:cNvSpPr/>
      </dsp:nvSpPr>
      <dsp:spPr>
        <a:xfrm>
          <a:off x="3878158" y="15693"/>
          <a:ext cx="3903453" cy="1841932"/>
        </a:xfrm>
        <a:prstGeom prst="round1Rect">
          <a:avLst/>
        </a:prstGeom>
        <a:solidFill>
          <a:srgbClr val="00B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lvl="0" algn="ctr" defTabSz="800100">
            <a:lnSpc>
              <a:spcPct val="90000"/>
            </a:lnSpc>
            <a:spcBef>
              <a:spcPct val="0"/>
            </a:spcBef>
            <a:spcAft>
              <a:spcPct val="35000"/>
            </a:spcAft>
          </a:pPr>
          <a:r>
            <a:rPr lang="en-US" sz="1800" b="1" u="sng" kern="1200" dirty="0" smtClean="0">
              <a:solidFill>
                <a:srgbClr val="FFFF00"/>
              </a:solidFill>
              <a:effectLst>
                <a:outerShdw blurRad="38100" dist="38100" dir="2700000" algn="tl">
                  <a:srgbClr val="000000">
                    <a:alpha val="43137"/>
                  </a:srgbClr>
                </a:outerShdw>
              </a:effectLst>
            </a:rPr>
            <a:t>Consistent</a:t>
          </a:r>
        </a:p>
        <a:p>
          <a:pPr lvl="0" algn="ctr" defTabSz="800100">
            <a:lnSpc>
              <a:spcPct val="90000"/>
            </a:lnSpc>
            <a:spcBef>
              <a:spcPct val="0"/>
            </a:spcBef>
            <a:spcAft>
              <a:spcPct val="35000"/>
            </a:spcAft>
          </a:pPr>
          <a:r>
            <a:rPr lang="en-US" sz="1600" b="0" u="none" kern="1200" dirty="0" smtClean="0">
              <a:solidFill>
                <a:srgbClr val="FFFF00"/>
              </a:solidFill>
              <a:effectLst>
                <a:outerShdw blurRad="38100" dist="38100" dir="2700000" algn="tl">
                  <a:srgbClr val="000000">
                    <a:alpha val="43137"/>
                  </a:srgbClr>
                </a:outerShdw>
              </a:effectLst>
            </a:rPr>
            <a:t>Transaction </a:t>
          </a:r>
          <a:r>
            <a:rPr lang="en-US" sz="1600" b="0" u="none" kern="1200" dirty="0" smtClean="0">
              <a:solidFill>
                <a:srgbClr val="FFFF00"/>
              </a:solidFill>
              <a:effectLst>
                <a:outerShdw blurRad="38100" dist="38100" dir="2700000" algn="tl">
                  <a:srgbClr val="000000">
                    <a:alpha val="43137"/>
                  </a:srgbClr>
                </a:outerShdw>
              </a:effectLst>
              <a:sym typeface="Wingdings" pitchFamily="2" charset="2"/>
            </a:rPr>
            <a:t></a:t>
          </a:r>
          <a:r>
            <a:rPr lang="en-US" sz="1600" b="0" u="none" kern="1200" dirty="0" smtClean="0">
              <a:solidFill>
                <a:srgbClr val="FFFF00"/>
              </a:solidFill>
              <a:effectLst>
                <a:outerShdw blurRad="38100" dist="38100" dir="2700000" algn="tl">
                  <a:srgbClr val="000000">
                    <a:alpha val="43137"/>
                  </a:srgbClr>
                </a:outerShdw>
              </a:effectLst>
            </a:rPr>
            <a:t> transform database from one consistent state to another consistent state</a:t>
          </a:r>
          <a:endParaRPr lang="en-US" sz="1600" b="0" u="none" kern="1200" dirty="0" smtClean="0">
            <a:solidFill>
              <a:srgbClr val="FFFF00"/>
            </a:solidFill>
            <a:effectLst/>
          </a:endParaRPr>
        </a:p>
      </dsp:txBody>
      <dsp:txXfrm>
        <a:off x="3878158" y="15693"/>
        <a:ext cx="3903453" cy="1381449"/>
      </dsp:txXfrm>
    </dsp:sp>
    <dsp:sp modelId="{9B3D7512-B6EB-4254-A66D-C67AEF0ADFD6}">
      <dsp:nvSpPr>
        <dsp:cNvPr id="0" name=""/>
        <dsp:cNvSpPr/>
      </dsp:nvSpPr>
      <dsp:spPr>
        <a:xfrm rot="10800000">
          <a:off x="0" y="1841932"/>
          <a:ext cx="3903453" cy="1841932"/>
        </a:xfrm>
        <a:prstGeom prst="round1Rect">
          <a:avLst/>
        </a:prstGeom>
        <a:solidFill>
          <a:srgbClr val="7030A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0" rIns="128016" bIns="128016" numCol="1" spcCol="1270" anchor="t" anchorCtr="0">
          <a:noAutofit/>
        </a:bodyPr>
        <a:lstStyle/>
        <a:p>
          <a:pPr lvl="0" algn="ctr" defTabSz="800100">
            <a:lnSpc>
              <a:spcPct val="90000"/>
            </a:lnSpc>
            <a:spcBef>
              <a:spcPct val="0"/>
            </a:spcBef>
            <a:spcAft>
              <a:spcPct val="35000"/>
            </a:spcAft>
          </a:pPr>
          <a:r>
            <a:rPr lang="en-US" sz="1800" b="1" u="sng" kern="1200" dirty="0" smtClean="0">
              <a:solidFill>
                <a:srgbClr val="FFFF00"/>
              </a:solidFill>
              <a:effectLst>
                <a:outerShdw blurRad="38100" dist="38100" dir="2700000" algn="tl">
                  <a:srgbClr val="000000">
                    <a:alpha val="43137"/>
                  </a:srgbClr>
                </a:outerShdw>
              </a:effectLst>
            </a:rPr>
            <a:t>Isolated</a:t>
          </a:r>
        </a:p>
        <a:p>
          <a:pPr lvl="0" algn="ctr" defTabSz="800100">
            <a:lnSpc>
              <a:spcPct val="90000"/>
            </a:lnSpc>
            <a:spcBef>
              <a:spcPct val="0"/>
            </a:spcBef>
            <a:spcAft>
              <a:spcPct val="35000"/>
            </a:spcAft>
          </a:pPr>
          <a:r>
            <a:rPr lang="en-US" sz="1600" kern="1200" dirty="0" smtClean="0">
              <a:solidFill>
                <a:srgbClr val="FFFF00"/>
              </a:solidFill>
            </a:rPr>
            <a:t>Transactions execute independently of one another</a:t>
          </a:r>
        </a:p>
        <a:p>
          <a:pPr lvl="0" algn="ctr" defTabSz="800100">
            <a:lnSpc>
              <a:spcPct val="90000"/>
            </a:lnSpc>
            <a:spcBef>
              <a:spcPct val="0"/>
            </a:spcBef>
            <a:spcAft>
              <a:spcPct val="35000"/>
            </a:spcAft>
          </a:pPr>
          <a:r>
            <a:rPr lang="en-US" sz="1600" kern="1200" dirty="0" smtClean="0">
              <a:solidFill>
                <a:srgbClr val="FFFF00"/>
              </a:solidFill>
            </a:rPr>
            <a:t>Database changes not revealed to users until after transaction has completed</a:t>
          </a:r>
          <a:endParaRPr lang="en-US" sz="1600" kern="1200" dirty="0">
            <a:solidFill>
              <a:srgbClr val="FFFF00"/>
            </a:solidFill>
          </a:endParaRPr>
        </a:p>
      </dsp:txBody>
      <dsp:txXfrm rot="10800000">
        <a:off x="0" y="2302414"/>
        <a:ext cx="3903453" cy="1381449"/>
      </dsp:txXfrm>
    </dsp:sp>
    <dsp:sp modelId="{8858B195-B12E-4ECF-8DAC-BB45B1A4A274}">
      <dsp:nvSpPr>
        <dsp:cNvPr id="0" name=""/>
        <dsp:cNvSpPr/>
      </dsp:nvSpPr>
      <dsp:spPr>
        <a:xfrm rot="5400000">
          <a:off x="4934213" y="811171"/>
          <a:ext cx="1841932" cy="3903453"/>
        </a:xfrm>
        <a:prstGeom prst="round1Rect">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0" rIns="128016" bIns="128016" numCol="1" spcCol="1270" anchor="ctr" anchorCtr="0">
          <a:noAutofit/>
        </a:bodyPr>
        <a:lstStyle/>
        <a:p>
          <a:pPr lvl="0" algn="ctr" defTabSz="800100">
            <a:lnSpc>
              <a:spcPct val="90000"/>
            </a:lnSpc>
            <a:spcBef>
              <a:spcPct val="0"/>
            </a:spcBef>
            <a:spcAft>
              <a:spcPct val="35000"/>
            </a:spcAft>
          </a:pPr>
          <a:r>
            <a:rPr lang="en-US" sz="1800" b="1" u="sng" kern="1200" dirty="0" smtClean="0">
              <a:solidFill>
                <a:srgbClr val="FFFF00"/>
              </a:solidFill>
              <a:effectLst>
                <a:outerShdw blurRad="38100" dist="38100" dir="2700000" algn="tl">
                  <a:srgbClr val="000000">
                    <a:alpha val="43137"/>
                  </a:srgbClr>
                </a:outerShdw>
              </a:effectLst>
            </a:rPr>
            <a:t>Durable</a:t>
          </a:r>
          <a:endParaRPr lang="en-US" sz="2000" b="1" u="sng" kern="1200" dirty="0" smtClean="0">
            <a:solidFill>
              <a:srgbClr val="FFFF00"/>
            </a:solidFill>
            <a:effectLst>
              <a:outerShdw blurRad="38100" dist="38100" dir="2700000" algn="tl">
                <a:srgbClr val="000000">
                  <a:alpha val="43137"/>
                </a:srgbClr>
              </a:outerShdw>
            </a:effectLst>
          </a:endParaRPr>
        </a:p>
        <a:p>
          <a:pPr lvl="0" algn="ctr" defTabSz="800100">
            <a:lnSpc>
              <a:spcPct val="90000"/>
            </a:lnSpc>
            <a:spcBef>
              <a:spcPct val="0"/>
            </a:spcBef>
            <a:spcAft>
              <a:spcPct val="35000"/>
            </a:spcAft>
          </a:pPr>
          <a:r>
            <a:rPr lang="en-US" sz="1600" kern="1200" dirty="0" smtClean="0">
              <a:solidFill>
                <a:srgbClr val="FFFF00"/>
              </a:solidFill>
            </a:rPr>
            <a:t>Database changes are permanent</a:t>
          </a:r>
        </a:p>
        <a:p>
          <a:pPr lvl="0" algn="ctr" defTabSz="800100">
            <a:lnSpc>
              <a:spcPct val="90000"/>
            </a:lnSpc>
            <a:spcBef>
              <a:spcPct val="0"/>
            </a:spcBef>
            <a:spcAft>
              <a:spcPct val="35000"/>
            </a:spcAft>
          </a:pPr>
          <a:r>
            <a:rPr lang="en-US" sz="1600" kern="1200" dirty="0" smtClean="0">
              <a:solidFill>
                <a:srgbClr val="FFFF00"/>
              </a:solidFill>
            </a:rPr>
            <a:t>The permanence of the database’s consistent state</a:t>
          </a:r>
        </a:p>
        <a:p>
          <a:pPr lvl="0" algn="ctr" defTabSz="800100">
            <a:lnSpc>
              <a:spcPct val="90000"/>
            </a:lnSpc>
            <a:spcBef>
              <a:spcPct val="0"/>
            </a:spcBef>
            <a:spcAft>
              <a:spcPct val="35000"/>
            </a:spcAft>
          </a:pPr>
          <a:endParaRPr lang="en-US" sz="1600" kern="1200" dirty="0">
            <a:solidFill>
              <a:srgbClr val="FFFF00"/>
            </a:solidFill>
          </a:endParaRPr>
        </a:p>
      </dsp:txBody>
      <dsp:txXfrm rot="-5400000">
        <a:off x="3903452" y="2302415"/>
        <a:ext cx="3903453" cy="1381449"/>
      </dsp:txXfrm>
    </dsp:sp>
    <dsp:sp modelId="{477A6B2A-7CF9-4305-9B89-2DE9C63F0A29}">
      <dsp:nvSpPr>
        <dsp:cNvPr id="0" name=""/>
        <dsp:cNvSpPr/>
      </dsp:nvSpPr>
      <dsp:spPr>
        <a:xfrm>
          <a:off x="2721971" y="1329699"/>
          <a:ext cx="2342071" cy="920966"/>
        </a:xfrm>
        <a:prstGeom prst="roundRect">
          <a:avLst/>
        </a:prstGeom>
        <a:solidFill>
          <a:schemeClr val="accent2">
            <a:tint val="4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0980" tIns="220980" rIns="220980" bIns="220980" numCol="1" spcCol="1270" anchor="ctr" anchorCtr="0">
          <a:noAutofit/>
        </a:bodyPr>
        <a:lstStyle/>
        <a:p>
          <a:pPr lvl="0" algn="ctr" defTabSz="2578100">
            <a:lnSpc>
              <a:spcPct val="90000"/>
            </a:lnSpc>
            <a:spcBef>
              <a:spcPct val="0"/>
            </a:spcBef>
            <a:spcAft>
              <a:spcPct val="35000"/>
            </a:spcAft>
          </a:pPr>
          <a:r>
            <a:rPr lang="en-US" sz="5800" kern="1200" dirty="0" smtClean="0">
              <a:solidFill>
                <a:srgbClr val="FF0000"/>
              </a:solidFill>
              <a:effectLst>
                <a:outerShdw blurRad="38100" dist="38100" dir="2700000" algn="tl">
                  <a:srgbClr val="000000">
                    <a:alpha val="43137"/>
                  </a:srgbClr>
                </a:outerShdw>
              </a:effectLst>
              <a:latin typeface="Stencil" pitchFamily="82" charset="0"/>
            </a:rPr>
            <a:t>A</a:t>
          </a:r>
          <a:r>
            <a:rPr lang="en-US" sz="5800" b="0" kern="1200" dirty="0" smtClean="0">
              <a:solidFill>
                <a:srgbClr val="00B050"/>
              </a:solidFill>
              <a:effectLst>
                <a:outerShdw blurRad="38100" dist="38100" dir="2700000" algn="tl">
                  <a:srgbClr val="000000">
                    <a:alpha val="43137"/>
                  </a:srgbClr>
                </a:outerShdw>
              </a:effectLst>
              <a:latin typeface="Stencil" pitchFamily="82" charset="0"/>
            </a:rPr>
            <a:t>C</a:t>
          </a:r>
          <a:r>
            <a:rPr lang="en-US" sz="5800" kern="1200" dirty="0" smtClean="0">
              <a:solidFill>
                <a:srgbClr val="7030A0"/>
              </a:solidFill>
              <a:effectLst>
                <a:outerShdw blurRad="38100" dist="38100" dir="2700000" algn="tl">
                  <a:srgbClr val="000000">
                    <a:alpha val="43137"/>
                  </a:srgbClr>
                </a:outerShdw>
              </a:effectLst>
              <a:latin typeface="Stencil" pitchFamily="82" charset="0"/>
            </a:rPr>
            <a:t>I</a:t>
          </a:r>
          <a:r>
            <a:rPr lang="en-US" sz="5800" kern="1200" dirty="0" smtClean="0">
              <a:solidFill>
                <a:srgbClr val="0070C0"/>
              </a:solidFill>
              <a:effectLst>
                <a:outerShdw blurRad="38100" dist="38100" dir="2700000" algn="tl">
                  <a:srgbClr val="000000">
                    <a:alpha val="43137"/>
                  </a:srgbClr>
                </a:outerShdw>
              </a:effectLst>
              <a:latin typeface="Stencil" pitchFamily="82" charset="0"/>
            </a:rPr>
            <a:t>D</a:t>
          </a:r>
          <a:endParaRPr lang="en-US" sz="5800" kern="1200" dirty="0">
            <a:solidFill>
              <a:srgbClr val="0070C0"/>
            </a:solidFill>
            <a:effectLst>
              <a:outerShdw blurRad="38100" dist="38100" dir="2700000" algn="tl">
                <a:srgbClr val="000000">
                  <a:alpha val="43137"/>
                </a:srgbClr>
              </a:outerShdw>
            </a:effectLst>
            <a:latin typeface="Stencil" pitchFamily="82" charset="0"/>
          </a:endParaRPr>
        </a:p>
      </dsp:txBody>
      <dsp:txXfrm>
        <a:off x="2766929" y="1374657"/>
        <a:ext cx="2252155" cy="831050"/>
      </dsp:txXfrm>
    </dsp:sp>
  </dsp:spTree>
</dsp:drawing>
</file>

<file path=ppt/diagrams/layout1.xml><?xml version="1.0" encoding="utf-8"?>
<dgm:layoutDef xmlns:dgm="http://schemas.openxmlformats.org/drawingml/2006/diagram" xmlns:a="http://schemas.openxmlformats.org/drawingml/2006/main" uniqueId="urn:microsoft.com/office/officeart/2005/8/layout/matrix1">
  <dgm:title val=""/>
  <dgm:desc val=""/>
  <dgm:catLst>
    <dgm:cat type="matrix" pri="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styleData>
  <dgm:clr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clrData>
  <dgm:layoutNode name="diagram">
    <dgm:varLst>
      <dgm:chMax val="1"/>
      <dgm:dir/>
      <dgm:animLvl val="ctr"/>
      <dgm:resizeHandles val="exact"/>
    </dgm:varLst>
    <dgm:alg type="composite"/>
    <dgm:shape xmlns:r="http://schemas.openxmlformats.org/officeDocument/2006/relationships" r:blip="">
      <dgm:adjLst/>
    </dgm:shape>
    <dgm:presOf/>
    <dgm:constrLst>
      <dgm:constr type="ctrX" for="ch" forName="matrix" refType="w" fact="0.5"/>
      <dgm:constr type="ctrY" for="ch" forName="matrix" refType="h" fact="0.5"/>
      <dgm:constr type="w" for="ch" forName="matrix" refType="w"/>
      <dgm:constr type="h" for="ch" forName="matrix" refType="h"/>
      <dgm:constr type="ctrX" for="ch" forName="centerTile" refType="w" fact="0.5"/>
      <dgm:constr type="ctrY" for="ch" forName="centerTile" refType="h" fact="0.5"/>
      <dgm:constr type="w" for="ch" forName="centerTile" refType="w" fact="0.3"/>
      <dgm:constr type="h" for="ch" forName="centerTile" refType="h" fact="0.25"/>
      <dgm:constr type="primFontSz" for="des" ptType="node" op="equ" val="65"/>
    </dgm:constrLst>
    <dgm:ruleLst/>
    <dgm:choose name="Name0">
      <dgm:if name="Name1" axis="ch" ptType="node" func="cnt" op="gte" val="1">
        <dgm:layoutNode name="matrix">
          <dgm:alg type="composite"/>
          <dgm:shape xmlns:r="http://schemas.openxmlformats.org/officeDocument/2006/relationships" r:blip="">
            <dgm:adjLst/>
          </dgm:shape>
          <dgm:presOf/>
          <dgm:constrLst>
            <dgm:constr type="l" for="ch" forName="tile1"/>
            <dgm:constr type="t" for="ch" forName="tile1"/>
            <dgm:constr type="r" for="ch" forName="tile1" refType="w" fact="0.5"/>
            <dgm:constr type="b" for="ch" forName="tile1" refType="h" fact="0.5"/>
            <dgm:constr type="l" for="ch" forName="tile1text" refType="l" refFor="ch" refForName="tile1"/>
            <dgm:constr type="t" for="ch" forName="tile1text" refType="t" refFor="ch" refForName="tile1"/>
            <dgm:constr type="w" for="ch" forName="tile1text" refType="w" refFor="ch" refForName="tile1"/>
            <dgm:constr type="h" for="ch" forName="tile1text" refType="h" refFor="ch" refForName="tile1" fact="0.75"/>
            <dgm:constr type="r" for="ch" forName="tile2" refType="w"/>
            <dgm:constr type="t" for="ch" forName="tile2"/>
            <dgm:constr type="l" for="ch" forName="tile2" refType="w" fact="0.5"/>
            <dgm:constr type="b" for="ch" forName="tile2" refType="h" fact="0.5"/>
            <dgm:constr type="r" for="ch" forName="tile2text" refType="r" refFor="ch" refForName="tile2"/>
            <dgm:constr type="t" for="ch" forName="tile2text" refType="t" refFor="ch" refForName="tile2"/>
            <dgm:constr type="w" for="ch" forName="tile2text" refType="w" refFor="ch" refForName="tile2"/>
            <dgm:constr type="h" for="ch" forName="tile2text" refType="h" refFor="ch" refForName="tile2" fact="0.75"/>
            <dgm:constr type="l" for="ch" forName="tile3"/>
            <dgm:constr type="b" for="ch" forName="tile3" refType="h"/>
            <dgm:constr type="r" for="ch" forName="tile3" refType="w" fact="0.5"/>
            <dgm:constr type="t" for="ch" forName="tile3" refType="h" fact="0.5"/>
            <dgm:constr type="l" for="ch" forName="tile3text" refType="l" refFor="ch" refForName="tile3"/>
            <dgm:constr type="b" for="ch" forName="tile3text" refType="b" refFor="ch" refForName="tile3"/>
            <dgm:constr type="w" for="ch" forName="tile3text" refType="w" refFor="ch" refForName="tile3"/>
            <dgm:constr type="h" for="ch" forName="tile3text" refType="h" refFor="ch" refForName="tile3" fact="0.75"/>
            <dgm:constr type="r" for="ch" forName="tile4" refType="w"/>
            <dgm:constr type="b" for="ch" forName="tile4" refType="h"/>
            <dgm:constr type="l" for="ch" forName="tile4" refType="w" fact="0.5"/>
            <dgm:constr type="t" for="ch" forName="tile4" refType="h" fact="0.5"/>
            <dgm:constr type="r" for="ch" forName="tile4text" refType="r" refFor="ch" refForName="tile4"/>
            <dgm:constr type="b" for="ch" forName="tile4text" refType="b" refFor="ch" refForName="tile4"/>
            <dgm:constr type="w" for="ch" forName="tile4text" refType="w" refFor="ch" refForName="tile4"/>
            <dgm:constr type="h" for="ch" forName="tile4text" refType="h" refFor="ch" refForName="tile4" fact="0.75"/>
          </dgm:constrLst>
          <dgm:ruleLst/>
          <dgm:layoutNode name="tile1" styleLbl="node1">
            <dgm:alg type="sp"/>
            <dgm:shape xmlns:r="http://schemas.openxmlformats.org/officeDocument/2006/relationships" rot="270" type="round1Rect" r:blip="">
              <dgm:adjLst/>
            </dgm:shape>
            <dgm:choose name="Name2">
              <dgm:if name="Name3" func="var" arg="dir" op="equ" val="norm">
                <dgm:presOf axis="ch ch desOrSelf" ptType="node node node" st="1 1 1" cnt="1 1 0"/>
              </dgm:if>
              <dgm:else name="Name4">
                <dgm:presOf axis="ch ch desOrSelf" ptType="node node node" st="1 2 1" cnt="1 1 0"/>
              </dgm:else>
            </dgm:choose>
            <dgm:constrLst/>
            <dgm:ruleLst/>
          </dgm:layoutNode>
          <dgm:layoutNode name="tile1text" styleLbl="node1">
            <dgm:varLst>
              <dgm:chMax val="0"/>
              <dgm:chPref val="0"/>
              <dgm:bulletEnabled val="1"/>
            </dgm:varLst>
            <dgm:choose name="Name5">
              <dgm:if name="Name6" axis="root des" func="maxDepth" op="gte" val="3">
                <dgm:alg type="tx">
                  <dgm:param type="txAnchorVert" val="t"/>
                  <dgm:param type="parTxLTRAlign" val="l"/>
                  <dgm:param type="parTxRTLAlign" val="r"/>
                </dgm:alg>
              </dgm:if>
              <dgm:else name="Name7">
                <dgm:alg type="tx"/>
              </dgm:else>
            </dgm:choose>
            <dgm:shape xmlns:r="http://schemas.openxmlformats.org/officeDocument/2006/relationships" rot="270" type="rect" r:blip="" hideGeom="1">
              <dgm:adjLst>
                <dgm:adj idx="1" val="0.2"/>
              </dgm:adjLst>
            </dgm:shape>
            <dgm:choose name="Name8">
              <dgm:if name="Name9" func="var" arg="dir" op="equ" val="norm">
                <dgm:presOf axis="ch ch desOrSelf" ptType="node node node" st="1 1 1" cnt="1 1 0"/>
              </dgm:if>
              <dgm:else name="Name10">
                <dgm:presOf axis="ch ch desOrSelf" ptType="node node node" st="1 2 1" cnt="1 1 0"/>
              </dgm:else>
            </dgm:choose>
            <dgm:constrLst/>
            <dgm:ruleLst>
              <dgm:rule type="primFontSz" val="5" fact="NaN" max="NaN"/>
            </dgm:ruleLst>
          </dgm:layoutNode>
          <dgm:layoutNode name="tile2" styleLbl="node1">
            <dgm:alg type="sp"/>
            <dgm:shape xmlns:r="http://schemas.openxmlformats.org/officeDocument/2006/relationships" type="round1Rect" r:blip="">
              <dgm:adjLst/>
            </dgm:shape>
            <dgm:choose name="Name11">
              <dgm:if name="Name12" func="var" arg="dir" op="equ" val="norm">
                <dgm:presOf axis="ch ch desOrSelf" ptType="node node node" st="1 2 1" cnt="1 1 0"/>
              </dgm:if>
              <dgm:else name="Name13">
                <dgm:presOf axis="ch ch desOrSelf" ptType="node node node" st="1 1 1" cnt="1 1 0"/>
              </dgm:else>
            </dgm:choose>
            <dgm:constrLst/>
            <dgm:ruleLst/>
          </dgm:layoutNode>
          <dgm:layoutNode name="tile2text" styleLbl="node1">
            <dgm:varLst>
              <dgm:chMax val="0"/>
              <dgm:chPref val="0"/>
              <dgm:bulletEnabled val="1"/>
            </dgm:varLst>
            <dgm:choose name="Name14">
              <dgm:if name="Name15" axis="root des" func="maxDepth" op="gte" val="3">
                <dgm:alg type="tx">
                  <dgm:param type="txAnchorVert" val="t"/>
                  <dgm:param type="parTxLTRAlign" val="l"/>
                  <dgm:param type="parTxRTLAlign" val="r"/>
                </dgm:alg>
              </dgm:if>
              <dgm:else name="Name16">
                <dgm:alg type="tx"/>
              </dgm:else>
            </dgm:choose>
            <dgm:shape xmlns:r="http://schemas.openxmlformats.org/officeDocument/2006/relationships" type="rect" r:blip="" hideGeom="1">
              <dgm:adjLst/>
            </dgm:shape>
            <dgm:choose name="Name17">
              <dgm:if name="Name18" func="var" arg="dir" op="equ" val="norm">
                <dgm:presOf axis="ch ch desOrSelf" ptType="node node node" st="1 2 1" cnt="1 1 0"/>
              </dgm:if>
              <dgm:else name="Name19">
                <dgm:presOf axis="ch ch desOrSelf" ptType="node node node" st="1 1 1" cnt="1 1 0"/>
              </dgm:else>
            </dgm:choose>
            <dgm:constrLst/>
            <dgm:ruleLst>
              <dgm:rule type="primFontSz" val="5" fact="NaN" max="NaN"/>
            </dgm:ruleLst>
          </dgm:layoutNode>
          <dgm:layoutNode name="tile3" styleLbl="node1">
            <dgm:alg type="sp"/>
            <dgm:shape xmlns:r="http://schemas.openxmlformats.org/officeDocument/2006/relationships" rot="180" type="round1Rect" r:blip="">
              <dgm:adjLst/>
            </dgm:shape>
            <dgm:choose name="Name20">
              <dgm:if name="Name21" func="var" arg="dir" op="equ" val="norm">
                <dgm:presOf axis="ch ch desOrSelf" ptType="node node node" st="1 3 1" cnt="1 1 0"/>
              </dgm:if>
              <dgm:else name="Name22">
                <dgm:presOf axis="ch ch desOrSelf" ptType="node node node" st="1 4 1" cnt="1 1 0"/>
              </dgm:else>
            </dgm:choose>
            <dgm:constrLst/>
            <dgm:ruleLst/>
          </dgm:layoutNode>
          <dgm:layoutNode name="tile3text" styleLbl="node1">
            <dgm:varLst>
              <dgm:chMax val="0"/>
              <dgm:chPref val="0"/>
              <dgm:bulletEnabled val="1"/>
            </dgm:varLst>
            <dgm:choose name="Name23">
              <dgm:if name="Name24" axis="root des" func="maxDepth" op="gte" val="3">
                <dgm:alg type="tx">
                  <dgm:param type="txAnchorVert" val="t"/>
                  <dgm:param type="parTxLTRAlign" val="l"/>
                  <dgm:param type="parTxRTLAlign" val="r"/>
                </dgm:alg>
              </dgm:if>
              <dgm:else name="Name25">
                <dgm:alg type="tx"/>
              </dgm:else>
            </dgm:choose>
            <dgm:shape xmlns:r="http://schemas.openxmlformats.org/officeDocument/2006/relationships" rot="180" type="rect" r:blip="" hideGeom="1">
              <dgm:adjLst/>
            </dgm:shape>
            <dgm:choose name="Name26">
              <dgm:if name="Name27" func="var" arg="dir" op="equ" val="norm">
                <dgm:presOf axis="ch ch desOrSelf" ptType="node node node" st="1 3 1" cnt="1 1 0"/>
              </dgm:if>
              <dgm:else name="Name28">
                <dgm:presOf axis="ch ch desOrSelf" ptType="node node node" st="1 4 1" cnt="1 1 0"/>
              </dgm:else>
            </dgm:choose>
            <dgm:constrLst/>
            <dgm:ruleLst>
              <dgm:rule type="primFontSz" val="5" fact="NaN" max="NaN"/>
            </dgm:ruleLst>
          </dgm:layoutNode>
          <dgm:layoutNode name="tile4" styleLbl="node1">
            <dgm:alg type="sp"/>
            <dgm:shape xmlns:r="http://schemas.openxmlformats.org/officeDocument/2006/relationships" rot="90" type="round1Rect" r:blip="">
              <dgm:adjLst/>
            </dgm:shape>
            <dgm:choose name="Name29">
              <dgm:if name="Name30" func="var" arg="dir" op="equ" val="norm">
                <dgm:presOf axis="ch ch desOrSelf" ptType="node node node" st="1 4 1" cnt="1 1 0"/>
              </dgm:if>
              <dgm:else name="Name31">
                <dgm:presOf axis="ch ch desOrSelf" ptType="node node node" st="1 3 1" cnt="1 1 0"/>
              </dgm:else>
            </dgm:choose>
            <dgm:constrLst/>
            <dgm:ruleLst/>
          </dgm:layoutNode>
          <dgm:layoutNode name="tile4text" styleLbl="node1">
            <dgm:varLst>
              <dgm:chMax val="0"/>
              <dgm:chPref val="0"/>
              <dgm:bulletEnabled val="1"/>
            </dgm:varLst>
            <dgm:choose name="Name32">
              <dgm:if name="Name33" axis="root des" func="maxDepth" op="gte" val="3">
                <dgm:alg type="tx">
                  <dgm:param type="txAnchorVert" val="t"/>
                  <dgm:param type="parTxLTRAlign" val="l"/>
                  <dgm:param type="parTxRTLAlign" val="r"/>
                </dgm:alg>
              </dgm:if>
              <dgm:else name="Name34">
                <dgm:alg type="tx"/>
              </dgm:else>
            </dgm:choose>
            <dgm:shape xmlns:r="http://schemas.openxmlformats.org/officeDocument/2006/relationships" rot="90" type="rect" r:blip="" hideGeom="1">
              <dgm:adjLst/>
            </dgm:shape>
            <dgm:choose name="Name35">
              <dgm:if name="Name36" func="var" arg="dir" op="equ" val="norm">
                <dgm:presOf axis="ch ch desOrSelf" ptType="node node node" st="1 4 1" cnt="1 1 0"/>
              </dgm:if>
              <dgm:else name="Name37">
                <dgm:presOf axis="ch ch desOrSelf" ptType="node node node" st="1 3 1" cnt="1 1 0"/>
              </dgm:else>
            </dgm:choose>
            <dgm:constrLst/>
            <dgm:ruleLst>
              <dgm:rule type="primFontSz" val="5" fact="NaN" max="NaN"/>
            </dgm:ruleLst>
          </dgm:layoutNode>
        </dgm:layoutNode>
        <dgm:layoutNode name="centerTile" styleLbl="fgShp">
          <dgm:varLst>
            <dgm:chMax val="0"/>
            <dgm:chPref val="0"/>
          </dgm:varLst>
          <dgm:alg type="tx"/>
          <dgm:shape xmlns:r="http://schemas.openxmlformats.org/officeDocument/2006/relationships" type="roundRect" r:blip="">
            <dgm:adjLst/>
          </dgm:shape>
          <dgm:presOf axis="ch" ptType="node" cnt="1"/>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8"/>
    </dgm:choose>
  </dgm:layoutNode>
</dgm:layoutDef>
</file>

<file path=ppt/diagrams/layout2.xml><?xml version="1.0" encoding="utf-8"?>
<dgm:layoutDef xmlns:dgm="http://schemas.openxmlformats.org/drawingml/2006/diagram" xmlns:a="http://schemas.openxmlformats.org/drawingml/2006/main" uniqueId="urn:microsoft.com/office/officeart/2005/8/layout/matrix1">
  <dgm:title val=""/>
  <dgm:desc val=""/>
  <dgm:catLst>
    <dgm:cat type="matrix" pri="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styleData>
  <dgm:clr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clrData>
  <dgm:layoutNode name="diagram">
    <dgm:varLst>
      <dgm:chMax val="1"/>
      <dgm:dir/>
      <dgm:animLvl val="ctr"/>
      <dgm:resizeHandles val="exact"/>
    </dgm:varLst>
    <dgm:alg type="composite"/>
    <dgm:shape xmlns:r="http://schemas.openxmlformats.org/officeDocument/2006/relationships" r:blip="">
      <dgm:adjLst/>
    </dgm:shape>
    <dgm:presOf/>
    <dgm:constrLst>
      <dgm:constr type="ctrX" for="ch" forName="matrix" refType="w" fact="0.5"/>
      <dgm:constr type="ctrY" for="ch" forName="matrix" refType="h" fact="0.5"/>
      <dgm:constr type="w" for="ch" forName="matrix" refType="w"/>
      <dgm:constr type="h" for="ch" forName="matrix" refType="h"/>
      <dgm:constr type="ctrX" for="ch" forName="centerTile" refType="w" fact="0.5"/>
      <dgm:constr type="ctrY" for="ch" forName="centerTile" refType="h" fact="0.5"/>
      <dgm:constr type="w" for="ch" forName="centerTile" refType="w" fact="0.3"/>
      <dgm:constr type="h" for="ch" forName="centerTile" refType="h" fact="0.25"/>
      <dgm:constr type="primFontSz" for="des" ptType="node" op="equ" val="65"/>
    </dgm:constrLst>
    <dgm:ruleLst/>
    <dgm:choose name="Name0">
      <dgm:if name="Name1" axis="ch" ptType="node" func="cnt" op="gte" val="1">
        <dgm:layoutNode name="matrix">
          <dgm:alg type="composite"/>
          <dgm:shape xmlns:r="http://schemas.openxmlformats.org/officeDocument/2006/relationships" r:blip="">
            <dgm:adjLst/>
          </dgm:shape>
          <dgm:presOf/>
          <dgm:constrLst>
            <dgm:constr type="l" for="ch" forName="tile1"/>
            <dgm:constr type="t" for="ch" forName="tile1"/>
            <dgm:constr type="r" for="ch" forName="tile1" refType="w" fact="0.5"/>
            <dgm:constr type="b" for="ch" forName="tile1" refType="h" fact="0.5"/>
            <dgm:constr type="l" for="ch" forName="tile1text" refType="l" refFor="ch" refForName="tile1"/>
            <dgm:constr type="t" for="ch" forName="tile1text" refType="t" refFor="ch" refForName="tile1"/>
            <dgm:constr type="w" for="ch" forName="tile1text" refType="w" refFor="ch" refForName="tile1"/>
            <dgm:constr type="h" for="ch" forName="tile1text" refType="h" refFor="ch" refForName="tile1" fact="0.75"/>
            <dgm:constr type="r" for="ch" forName="tile2" refType="w"/>
            <dgm:constr type="t" for="ch" forName="tile2"/>
            <dgm:constr type="l" for="ch" forName="tile2" refType="w" fact="0.5"/>
            <dgm:constr type="b" for="ch" forName="tile2" refType="h" fact="0.5"/>
            <dgm:constr type="r" for="ch" forName="tile2text" refType="r" refFor="ch" refForName="tile2"/>
            <dgm:constr type="t" for="ch" forName="tile2text" refType="t" refFor="ch" refForName="tile2"/>
            <dgm:constr type="w" for="ch" forName="tile2text" refType="w" refFor="ch" refForName="tile2"/>
            <dgm:constr type="h" for="ch" forName="tile2text" refType="h" refFor="ch" refForName="tile2" fact="0.75"/>
            <dgm:constr type="l" for="ch" forName="tile3"/>
            <dgm:constr type="b" for="ch" forName="tile3" refType="h"/>
            <dgm:constr type="r" for="ch" forName="tile3" refType="w" fact="0.5"/>
            <dgm:constr type="t" for="ch" forName="tile3" refType="h" fact="0.5"/>
            <dgm:constr type="l" for="ch" forName="tile3text" refType="l" refFor="ch" refForName="tile3"/>
            <dgm:constr type="b" for="ch" forName="tile3text" refType="b" refFor="ch" refForName="tile3"/>
            <dgm:constr type="w" for="ch" forName="tile3text" refType="w" refFor="ch" refForName="tile3"/>
            <dgm:constr type="h" for="ch" forName="tile3text" refType="h" refFor="ch" refForName="tile3" fact="0.75"/>
            <dgm:constr type="r" for="ch" forName="tile4" refType="w"/>
            <dgm:constr type="b" for="ch" forName="tile4" refType="h"/>
            <dgm:constr type="l" for="ch" forName="tile4" refType="w" fact="0.5"/>
            <dgm:constr type="t" for="ch" forName="tile4" refType="h" fact="0.5"/>
            <dgm:constr type="r" for="ch" forName="tile4text" refType="r" refFor="ch" refForName="tile4"/>
            <dgm:constr type="b" for="ch" forName="tile4text" refType="b" refFor="ch" refForName="tile4"/>
            <dgm:constr type="w" for="ch" forName="tile4text" refType="w" refFor="ch" refForName="tile4"/>
            <dgm:constr type="h" for="ch" forName="tile4text" refType="h" refFor="ch" refForName="tile4" fact="0.75"/>
          </dgm:constrLst>
          <dgm:ruleLst/>
          <dgm:layoutNode name="tile1" styleLbl="node1">
            <dgm:alg type="sp"/>
            <dgm:shape xmlns:r="http://schemas.openxmlformats.org/officeDocument/2006/relationships" rot="270" type="round1Rect" r:blip="">
              <dgm:adjLst/>
            </dgm:shape>
            <dgm:choose name="Name2">
              <dgm:if name="Name3" func="var" arg="dir" op="equ" val="norm">
                <dgm:presOf axis="ch ch desOrSelf" ptType="node node node" st="1 1 1" cnt="1 1 0"/>
              </dgm:if>
              <dgm:else name="Name4">
                <dgm:presOf axis="ch ch desOrSelf" ptType="node node node" st="1 2 1" cnt="1 1 0"/>
              </dgm:else>
            </dgm:choose>
            <dgm:constrLst/>
            <dgm:ruleLst/>
          </dgm:layoutNode>
          <dgm:layoutNode name="tile1text" styleLbl="node1">
            <dgm:varLst>
              <dgm:chMax val="0"/>
              <dgm:chPref val="0"/>
              <dgm:bulletEnabled val="1"/>
            </dgm:varLst>
            <dgm:choose name="Name5">
              <dgm:if name="Name6" axis="root des" func="maxDepth" op="gte" val="3">
                <dgm:alg type="tx">
                  <dgm:param type="txAnchorVert" val="t"/>
                  <dgm:param type="parTxLTRAlign" val="l"/>
                  <dgm:param type="parTxRTLAlign" val="r"/>
                </dgm:alg>
              </dgm:if>
              <dgm:else name="Name7">
                <dgm:alg type="tx"/>
              </dgm:else>
            </dgm:choose>
            <dgm:shape xmlns:r="http://schemas.openxmlformats.org/officeDocument/2006/relationships" rot="270" type="rect" r:blip="" hideGeom="1">
              <dgm:adjLst>
                <dgm:adj idx="1" val="0.2"/>
              </dgm:adjLst>
            </dgm:shape>
            <dgm:choose name="Name8">
              <dgm:if name="Name9" func="var" arg="dir" op="equ" val="norm">
                <dgm:presOf axis="ch ch desOrSelf" ptType="node node node" st="1 1 1" cnt="1 1 0"/>
              </dgm:if>
              <dgm:else name="Name10">
                <dgm:presOf axis="ch ch desOrSelf" ptType="node node node" st="1 2 1" cnt="1 1 0"/>
              </dgm:else>
            </dgm:choose>
            <dgm:constrLst/>
            <dgm:ruleLst>
              <dgm:rule type="primFontSz" val="5" fact="NaN" max="NaN"/>
            </dgm:ruleLst>
          </dgm:layoutNode>
          <dgm:layoutNode name="tile2" styleLbl="node1">
            <dgm:alg type="sp"/>
            <dgm:shape xmlns:r="http://schemas.openxmlformats.org/officeDocument/2006/relationships" type="round1Rect" r:blip="">
              <dgm:adjLst/>
            </dgm:shape>
            <dgm:choose name="Name11">
              <dgm:if name="Name12" func="var" arg="dir" op="equ" val="norm">
                <dgm:presOf axis="ch ch desOrSelf" ptType="node node node" st="1 2 1" cnt="1 1 0"/>
              </dgm:if>
              <dgm:else name="Name13">
                <dgm:presOf axis="ch ch desOrSelf" ptType="node node node" st="1 1 1" cnt="1 1 0"/>
              </dgm:else>
            </dgm:choose>
            <dgm:constrLst/>
            <dgm:ruleLst/>
          </dgm:layoutNode>
          <dgm:layoutNode name="tile2text" styleLbl="node1">
            <dgm:varLst>
              <dgm:chMax val="0"/>
              <dgm:chPref val="0"/>
              <dgm:bulletEnabled val="1"/>
            </dgm:varLst>
            <dgm:choose name="Name14">
              <dgm:if name="Name15" axis="root des" func="maxDepth" op="gte" val="3">
                <dgm:alg type="tx">
                  <dgm:param type="txAnchorVert" val="t"/>
                  <dgm:param type="parTxLTRAlign" val="l"/>
                  <dgm:param type="parTxRTLAlign" val="r"/>
                </dgm:alg>
              </dgm:if>
              <dgm:else name="Name16">
                <dgm:alg type="tx"/>
              </dgm:else>
            </dgm:choose>
            <dgm:shape xmlns:r="http://schemas.openxmlformats.org/officeDocument/2006/relationships" type="rect" r:blip="" hideGeom="1">
              <dgm:adjLst/>
            </dgm:shape>
            <dgm:choose name="Name17">
              <dgm:if name="Name18" func="var" arg="dir" op="equ" val="norm">
                <dgm:presOf axis="ch ch desOrSelf" ptType="node node node" st="1 2 1" cnt="1 1 0"/>
              </dgm:if>
              <dgm:else name="Name19">
                <dgm:presOf axis="ch ch desOrSelf" ptType="node node node" st="1 1 1" cnt="1 1 0"/>
              </dgm:else>
            </dgm:choose>
            <dgm:constrLst/>
            <dgm:ruleLst>
              <dgm:rule type="primFontSz" val="5" fact="NaN" max="NaN"/>
            </dgm:ruleLst>
          </dgm:layoutNode>
          <dgm:layoutNode name="tile3" styleLbl="node1">
            <dgm:alg type="sp"/>
            <dgm:shape xmlns:r="http://schemas.openxmlformats.org/officeDocument/2006/relationships" rot="180" type="round1Rect" r:blip="">
              <dgm:adjLst/>
            </dgm:shape>
            <dgm:choose name="Name20">
              <dgm:if name="Name21" func="var" arg="dir" op="equ" val="norm">
                <dgm:presOf axis="ch ch desOrSelf" ptType="node node node" st="1 3 1" cnt="1 1 0"/>
              </dgm:if>
              <dgm:else name="Name22">
                <dgm:presOf axis="ch ch desOrSelf" ptType="node node node" st="1 4 1" cnt="1 1 0"/>
              </dgm:else>
            </dgm:choose>
            <dgm:constrLst/>
            <dgm:ruleLst/>
          </dgm:layoutNode>
          <dgm:layoutNode name="tile3text" styleLbl="node1">
            <dgm:varLst>
              <dgm:chMax val="0"/>
              <dgm:chPref val="0"/>
              <dgm:bulletEnabled val="1"/>
            </dgm:varLst>
            <dgm:choose name="Name23">
              <dgm:if name="Name24" axis="root des" func="maxDepth" op="gte" val="3">
                <dgm:alg type="tx">
                  <dgm:param type="txAnchorVert" val="t"/>
                  <dgm:param type="parTxLTRAlign" val="l"/>
                  <dgm:param type="parTxRTLAlign" val="r"/>
                </dgm:alg>
              </dgm:if>
              <dgm:else name="Name25">
                <dgm:alg type="tx"/>
              </dgm:else>
            </dgm:choose>
            <dgm:shape xmlns:r="http://schemas.openxmlformats.org/officeDocument/2006/relationships" rot="180" type="rect" r:blip="" hideGeom="1">
              <dgm:adjLst/>
            </dgm:shape>
            <dgm:choose name="Name26">
              <dgm:if name="Name27" func="var" arg="dir" op="equ" val="norm">
                <dgm:presOf axis="ch ch desOrSelf" ptType="node node node" st="1 3 1" cnt="1 1 0"/>
              </dgm:if>
              <dgm:else name="Name28">
                <dgm:presOf axis="ch ch desOrSelf" ptType="node node node" st="1 4 1" cnt="1 1 0"/>
              </dgm:else>
            </dgm:choose>
            <dgm:constrLst/>
            <dgm:ruleLst>
              <dgm:rule type="primFontSz" val="5" fact="NaN" max="NaN"/>
            </dgm:ruleLst>
          </dgm:layoutNode>
          <dgm:layoutNode name="tile4" styleLbl="node1">
            <dgm:alg type="sp"/>
            <dgm:shape xmlns:r="http://schemas.openxmlformats.org/officeDocument/2006/relationships" rot="90" type="round1Rect" r:blip="">
              <dgm:adjLst/>
            </dgm:shape>
            <dgm:choose name="Name29">
              <dgm:if name="Name30" func="var" arg="dir" op="equ" val="norm">
                <dgm:presOf axis="ch ch desOrSelf" ptType="node node node" st="1 4 1" cnt="1 1 0"/>
              </dgm:if>
              <dgm:else name="Name31">
                <dgm:presOf axis="ch ch desOrSelf" ptType="node node node" st="1 3 1" cnt="1 1 0"/>
              </dgm:else>
            </dgm:choose>
            <dgm:constrLst/>
            <dgm:ruleLst/>
          </dgm:layoutNode>
          <dgm:layoutNode name="tile4text" styleLbl="node1">
            <dgm:varLst>
              <dgm:chMax val="0"/>
              <dgm:chPref val="0"/>
              <dgm:bulletEnabled val="1"/>
            </dgm:varLst>
            <dgm:choose name="Name32">
              <dgm:if name="Name33" axis="root des" func="maxDepth" op="gte" val="3">
                <dgm:alg type="tx">
                  <dgm:param type="txAnchorVert" val="t"/>
                  <dgm:param type="parTxLTRAlign" val="l"/>
                  <dgm:param type="parTxRTLAlign" val="r"/>
                </dgm:alg>
              </dgm:if>
              <dgm:else name="Name34">
                <dgm:alg type="tx"/>
              </dgm:else>
            </dgm:choose>
            <dgm:shape xmlns:r="http://schemas.openxmlformats.org/officeDocument/2006/relationships" rot="90" type="rect" r:blip="" hideGeom="1">
              <dgm:adjLst/>
            </dgm:shape>
            <dgm:choose name="Name35">
              <dgm:if name="Name36" func="var" arg="dir" op="equ" val="norm">
                <dgm:presOf axis="ch ch desOrSelf" ptType="node node node" st="1 4 1" cnt="1 1 0"/>
              </dgm:if>
              <dgm:else name="Name37">
                <dgm:presOf axis="ch ch desOrSelf" ptType="node node node" st="1 3 1" cnt="1 1 0"/>
              </dgm:else>
            </dgm:choose>
            <dgm:constrLst/>
            <dgm:ruleLst>
              <dgm:rule type="primFontSz" val="5" fact="NaN" max="NaN"/>
            </dgm:ruleLst>
          </dgm:layoutNode>
        </dgm:layoutNode>
        <dgm:layoutNode name="centerTile" styleLbl="fgShp">
          <dgm:varLst>
            <dgm:chMax val="0"/>
            <dgm:chPref val="0"/>
          </dgm:varLst>
          <dgm:alg type="tx"/>
          <dgm:shape xmlns:r="http://schemas.openxmlformats.org/officeDocument/2006/relationships" type="roundRect" r:blip="">
            <dgm:adjLst/>
          </dgm:shape>
          <dgm:presOf axis="ch" ptType="node" cnt="1"/>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8"/>
    </dgm:choose>
  </dgm:layoutNode>
</dgm:layoutDef>
</file>

<file path=ppt/diagrams/layout3.xml><?xml version="1.0" encoding="utf-8"?>
<dgm:layoutDef xmlns:dgm="http://schemas.openxmlformats.org/drawingml/2006/diagram" xmlns:a="http://schemas.openxmlformats.org/drawingml/2006/main" uniqueId="urn:microsoft.com/office/officeart/2005/8/layout/matrix1">
  <dgm:title val=""/>
  <dgm:desc val=""/>
  <dgm:catLst>
    <dgm:cat type="matrix" pri="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styleData>
  <dgm:clr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clrData>
  <dgm:layoutNode name="diagram">
    <dgm:varLst>
      <dgm:chMax val="1"/>
      <dgm:dir/>
      <dgm:animLvl val="ctr"/>
      <dgm:resizeHandles val="exact"/>
    </dgm:varLst>
    <dgm:alg type="composite"/>
    <dgm:shape xmlns:r="http://schemas.openxmlformats.org/officeDocument/2006/relationships" r:blip="">
      <dgm:adjLst/>
    </dgm:shape>
    <dgm:presOf/>
    <dgm:constrLst>
      <dgm:constr type="ctrX" for="ch" forName="matrix" refType="w" fact="0.5"/>
      <dgm:constr type="ctrY" for="ch" forName="matrix" refType="h" fact="0.5"/>
      <dgm:constr type="w" for="ch" forName="matrix" refType="w"/>
      <dgm:constr type="h" for="ch" forName="matrix" refType="h"/>
      <dgm:constr type="ctrX" for="ch" forName="centerTile" refType="w" fact="0.5"/>
      <dgm:constr type="ctrY" for="ch" forName="centerTile" refType="h" fact="0.5"/>
      <dgm:constr type="w" for="ch" forName="centerTile" refType="w" fact="0.3"/>
      <dgm:constr type="h" for="ch" forName="centerTile" refType="h" fact="0.25"/>
      <dgm:constr type="primFontSz" for="des" ptType="node" op="equ" val="65"/>
    </dgm:constrLst>
    <dgm:ruleLst/>
    <dgm:choose name="Name0">
      <dgm:if name="Name1" axis="ch" ptType="node" func="cnt" op="gte" val="1">
        <dgm:layoutNode name="matrix">
          <dgm:alg type="composite"/>
          <dgm:shape xmlns:r="http://schemas.openxmlformats.org/officeDocument/2006/relationships" r:blip="">
            <dgm:adjLst/>
          </dgm:shape>
          <dgm:presOf/>
          <dgm:constrLst>
            <dgm:constr type="l" for="ch" forName="tile1"/>
            <dgm:constr type="t" for="ch" forName="tile1"/>
            <dgm:constr type="r" for="ch" forName="tile1" refType="w" fact="0.5"/>
            <dgm:constr type="b" for="ch" forName="tile1" refType="h" fact="0.5"/>
            <dgm:constr type="l" for="ch" forName="tile1text" refType="l" refFor="ch" refForName="tile1"/>
            <dgm:constr type="t" for="ch" forName="tile1text" refType="t" refFor="ch" refForName="tile1"/>
            <dgm:constr type="w" for="ch" forName="tile1text" refType="w" refFor="ch" refForName="tile1"/>
            <dgm:constr type="h" for="ch" forName="tile1text" refType="h" refFor="ch" refForName="tile1" fact="0.75"/>
            <dgm:constr type="r" for="ch" forName="tile2" refType="w"/>
            <dgm:constr type="t" for="ch" forName="tile2"/>
            <dgm:constr type="l" for="ch" forName="tile2" refType="w" fact="0.5"/>
            <dgm:constr type="b" for="ch" forName="tile2" refType="h" fact="0.5"/>
            <dgm:constr type="r" for="ch" forName="tile2text" refType="r" refFor="ch" refForName="tile2"/>
            <dgm:constr type="t" for="ch" forName="tile2text" refType="t" refFor="ch" refForName="tile2"/>
            <dgm:constr type="w" for="ch" forName="tile2text" refType="w" refFor="ch" refForName="tile2"/>
            <dgm:constr type="h" for="ch" forName="tile2text" refType="h" refFor="ch" refForName="tile2" fact="0.75"/>
            <dgm:constr type="l" for="ch" forName="tile3"/>
            <dgm:constr type="b" for="ch" forName="tile3" refType="h"/>
            <dgm:constr type="r" for="ch" forName="tile3" refType="w" fact="0.5"/>
            <dgm:constr type="t" for="ch" forName="tile3" refType="h" fact="0.5"/>
            <dgm:constr type="l" for="ch" forName="tile3text" refType="l" refFor="ch" refForName="tile3"/>
            <dgm:constr type="b" for="ch" forName="tile3text" refType="b" refFor="ch" refForName="tile3"/>
            <dgm:constr type="w" for="ch" forName="tile3text" refType="w" refFor="ch" refForName="tile3"/>
            <dgm:constr type="h" for="ch" forName="tile3text" refType="h" refFor="ch" refForName="tile3" fact="0.75"/>
            <dgm:constr type="r" for="ch" forName="tile4" refType="w"/>
            <dgm:constr type="b" for="ch" forName="tile4" refType="h"/>
            <dgm:constr type="l" for="ch" forName="tile4" refType="w" fact="0.5"/>
            <dgm:constr type="t" for="ch" forName="tile4" refType="h" fact="0.5"/>
            <dgm:constr type="r" for="ch" forName="tile4text" refType="r" refFor="ch" refForName="tile4"/>
            <dgm:constr type="b" for="ch" forName="tile4text" refType="b" refFor="ch" refForName="tile4"/>
            <dgm:constr type="w" for="ch" forName="tile4text" refType="w" refFor="ch" refForName="tile4"/>
            <dgm:constr type="h" for="ch" forName="tile4text" refType="h" refFor="ch" refForName="tile4" fact="0.75"/>
          </dgm:constrLst>
          <dgm:ruleLst/>
          <dgm:layoutNode name="tile1" styleLbl="node1">
            <dgm:alg type="sp"/>
            <dgm:shape xmlns:r="http://schemas.openxmlformats.org/officeDocument/2006/relationships" rot="270" type="round1Rect" r:blip="">
              <dgm:adjLst/>
            </dgm:shape>
            <dgm:choose name="Name2">
              <dgm:if name="Name3" func="var" arg="dir" op="equ" val="norm">
                <dgm:presOf axis="ch ch desOrSelf" ptType="node node node" st="1 1 1" cnt="1 1 0"/>
              </dgm:if>
              <dgm:else name="Name4">
                <dgm:presOf axis="ch ch desOrSelf" ptType="node node node" st="1 2 1" cnt="1 1 0"/>
              </dgm:else>
            </dgm:choose>
            <dgm:constrLst/>
            <dgm:ruleLst/>
          </dgm:layoutNode>
          <dgm:layoutNode name="tile1text" styleLbl="node1">
            <dgm:varLst>
              <dgm:chMax val="0"/>
              <dgm:chPref val="0"/>
              <dgm:bulletEnabled val="1"/>
            </dgm:varLst>
            <dgm:choose name="Name5">
              <dgm:if name="Name6" axis="root des" func="maxDepth" op="gte" val="3">
                <dgm:alg type="tx">
                  <dgm:param type="txAnchorVert" val="t"/>
                  <dgm:param type="parTxLTRAlign" val="l"/>
                  <dgm:param type="parTxRTLAlign" val="r"/>
                </dgm:alg>
              </dgm:if>
              <dgm:else name="Name7">
                <dgm:alg type="tx"/>
              </dgm:else>
            </dgm:choose>
            <dgm:shape xmlns:r="http://schemas.openxmlformats.org/officeDocument/2006/relationships" rot="270" type="rect" r:blip="" hideGeom="1">
              <dgm:adjLst>
                <dgm:adj idx="1" val="0.2"/>
              </dgm:adjLst>
            </dgm:shape>
            <dgm:choose name="Name8">
              <dgm:if name="Name9" func="var" arg="dir" op="equ" val="norm">
                <dgm:presOf axis="ch ch desOrSelf" ptType="node node node" st="1 1 1" cnt="1 1 0"/>
              </dgm:if>
              <dgm:else name="Name10">
                <dgm:presOf axis="ch ch desOrSelf" ptType="node node node" st="1 2 1" cnt="1 1 0"/>
              </dgm:else>
            </dgm:choose>
            <dgm:constrLst/>
            <dgm:ruleLst>
              <dgm:rule type="primFontSz" val="5" fact="NaN" max="NaN"/>
            </dgm:ruleLst>
          </dgm:layoutNode>
          <dgm:layoutNode name="tile2" styleLbl="node1">
            <dgm:alg type="sp"/>
            <dgm:shape xmlns:r="http://schemas.openxmlformats.org/officeDocument/2006/relationships" type="round1Rect" r:blip="">
              <dgm:adjLst/>
            </dgm:shape>
            <dgm:choose name="Name11">
              <dgm:if name="Name12" func="var" arg="dir" op="equ" val="norm">
                <dgm:presOf axis="ch ch desOrSelf" ptType="node node node" st="1 2 1" cnt="1 1 0"/>
              </dgm:if>
              <dgm:else name="Name13">
                <dgm:presOf axis="ch ch desOrSelf" ptType="node node node" st="1 1 1" cnt="1 1 0"/>
              </dgm:else>
            </dgm:choose>
            <dgm:constrLst/>
            <dgm:ruleLst/>
          </dgm:layoutNode>
          <dgm:layoutNode name="tile2text" styleLbl="node1">
            <dgm:varLst>
              <dgm:chMax val="0"/>
              <dgm:chPref val="0"/>
              <dgm:bulletEnabled val="1"/>
            </dgm:varLst>
            <dgm:choose name="Name14">
              <dgm:if name="Name15" axis="root des" func="maxDepth" op="gte" val="3">
                <dgm:alg type="tx">
                  <dgm:param type="txAnchorVert" val="t"/>
                  <dgm:param type="parTxLTRAlign" val="l"/>
                  <dgm:param type="parTxRTLAlign" val="r"/>
                </dgm:alg>
              </dgm:if>
              <dgm:else name="Name16">
                <dgm:alg type="tx"/>
              </dgm:else>
            </dgm:choose>
            <dgm:shape xmlns:r="http://schemas.openxmlformats.org/officeDocument/2006/relationships" type="rect" r:blip="" hideGeom="1">
              <dgm:adjLst/>
            </dgm:shape>
            <dgm:choose name="Name17">
              <dgm:if name="Name18" func="var" arg="dir" op="equ" val="norm">
                <dgm:presOf axis="ch ch desOrSelf" ptType="node node node" st="1 2 1" cnt="1 1 0"/>
              </dgm:if>
              <dgm:else name="Name19">
                <dgm:presOf axis="ch ch desOrSelf" ptType="node node node" st="1 1 1" cnt="1 1 0"/>
              </dgm:else>
            </dgm:choose>
            <dgm:constrLst/>
            <dgm:ruleLst>
              <dgm:rule type="primFontSz" val="5" fact="NaN" max="NaN"/>
            </dgm:ruleLst>
          </dgm:layoutNode>
          <dgm:layoutNode name="tile3" styleLbl="node1">
            <dgm:alg type="sp"/>
            <dgm:shape xmlns:r="http://schemas.openxmlformats.org/officeDocument/2006/relationships" rot="180" type="round1Rect" r:blip="">
              <dgm:adjLst/>
            </dgm:shape>
            <dgm:choose name="Name20">
              <dgm:if name="Name21" func="var" arg="dir" op="equ" val="norm">
                <dgm:presOf axis="ch ch desOrSelf" ptType="node node node" st="1 3 1" cnt="1 1 0"/>
              </dgm:if>
              <dgm:else name="Name22">
                <dgm:presOf axis="ch ch desOrSelf" ptType="node node node" st="1 4 1" cnt="1 1 0"/>
              </dgm:else>
            </dgm:choose>
            <dgm:constrLst/>
            <dgm:ruleLst/>
          </dgm:layoutNode>
          <dgm:layoutNode name="tile3text" styleLbl="node1">
            <dgm:varLst>
              <dgm:chMax val="0"/>
              <dgm:chPref val="0"/>
              <dgm:bulletEnabled val="1"/>
            </dgm:varLst>
            <dgm:choose name="Name23">
              <dgm:if name="Name24" axis="root des" func="maxDepth" op="gte" val="3">
                <dgm:alg type="tx">
                  <dgm:param type="txAnchorVert" val="t"/>
                  <dgm:param type="parTxLTRAlign" val="l"/>
                  <dgm:param type="parTxRTLAlign" val="r"/>
                </dgm:alg>
              </dgm:if>
              <dgm:else name="Name25">
                <dgm:alg type="tx"/>
              </dgm:else>
            </dgm:choose>
            <dgm:shape xmlns:r="http://schemas.openxmlformats.org/officeDocument/2006/relationships" rot="180" type="rect" r:blip="" hideGeom="1">
              <dgm:adjLst/>
            </dgm:shape>
            <dgm:choose name="Name26">
              <dgm:if name="Name27" func="var" arg="dir" op="equ" val="norm">
                <dgm:presOf axis="ch ch desOrSelf" ptType="node node node" st="1 3 1" cnt="1 1 0"/>
              </dgm:if>
              <dgm:else name="Name28">
                <dgm:presOf axis="ch ch desOrSelf" ptType="node node node" st="1 4 1" cnt="1 1 0"/>
              </dgm:else>
            </dgm:choose>
            <dgm:constrLst/>
            <dgm:ruleLst>
              <dgm:rule type="primFontSz" val="5" fact="NaN" max="NaN"/>
            </dgm:ruleLst>
          </dgm:layoutNode>
          <dgm:layoutNode name="tile4" styleLbl="node1">
            <dgm:alg type="sp"/>
            <dgm:shape xmlns:r="http://schemas.openxmlformats.org/officeDocument/2006/relationships" rot="90" type="round1Rect" r:blip="">
              <dgm:adjLst/>
            </dgm:shape>
            <dgm:choose name="Name29">
              <dgm:if name="Name30" func="var" arg="dir" op="equ" val="norm">
                <dgm:presOf axis="ch ch desOrSelf" ptType="node node node" st="1 4 1" cnt="1 1 0"/>
              </dgm:if>
              <dgm:else name="Name31">
                <dgm:presOf axis="ch ch desOrSelf" ptType="node node node" st="1 3 1" cnt="1 1 0"/>
              </dgm:else>
            </dgm:choose>
            <dgm:constrLst/>
            <dgm:ruleLst/>
          </dgm:layoutNode>
          <dgm:layoutNode name="tile4text" styleLbl="node1">
            <dgm:varLst>
              <dgm:chMax val="0"/>
              <dgm:chPref val="0"/>
              <dgm:bulletEnabled val="1"/>
            </dgm:varLst>
            <dgm:choose name="Name32">
              <dgm:if name="Name33" axis="root des" func="maxDepth" op="gte" val="3">
                <dgm:alg type="tx">
                  <dgm:param type="txAnchorVert" val="t"/>
                  <dgm:param type="parTxLTRAlign" val="l"/>
                  <dgm:param type="parTxRTLAlign" val="r"/>
                </dgm:alg>
              </dgm:if>
              <dgm:else name="Name34">
                <dgm:alg type="tx"/>
              </dgm:else>
            </dgm:choose>
            <dgm:shape xmlns:r="http://schemas.openxmlformats.org/officeDocument/2006/relationships" rot="90" type="rect" r:blip="" hideGeom="1">
              <dgm:adjLst/>
            </dgm:shape>
            <dgm:choose name="Name35">
              <dgm:if name="Name36" func="var" arg="dir" op="equ" val="norm">
                <dgm:presOf axis="ch ch desOrSelf" ptType="node node node" st="1 4 1" cnt="1 1 0"/>
              </dgm:if>
              <dgm:else name="Name37">
                <dgm:presOf axis="ch ch desOrSelf" ptType="node node node" st="1 3 1" cnt="1 1 0"/>
              </dgm:else>
            </dgm:choose>
            <dgm:constrLst/>
            <dgm:ruleLst>
              <dgm:rule type="primFontSz" val="5" fact="NaN" max="NaN"/>
            </dgm:ruleLst>
          </dgm:layoutNode>
        </dgm:layoutNode>
        <dgm:layoutNode name="centerTile" styleLbl="fgShp">
          <dgm:varLst>
            <dgm:chMax val="0"/>
            <dgm:chPref val="0"/>
          </dgm:varLst>
          <dgm:alg type="tx"/>
          <dgm:shape xmlns:r="http://schemas.openxmlformats.org/officeDocument/2006/relationships" type="roundRect" r:blip="">
            <dgm:adjLst/>
          </dgm:shape>
          <dgm:presOf axis="ch" ptType="node" cnt="1"/>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8"/>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4143844" y="9120157"/>
            <a:ext cx="3169699" cy="479403"/>
          </a:xfrm>
          <a:prstGeom prst="rect">
            <a:avLst/>
          </a:prstGeom>
        </p:spPr>
        <p:txBody>
          <a:bodyPr vert="horz" lIns="94973" tIns="47487" rIns="94973" bIns="47487" rtlCol="0" anchor="b"/>
          <a:lstStyle>
            <a:lvl1pPr algn="r">
              <a:defRPr sz="1200"/>
            </a:lvl1pPr>
          </a:lstStyle>
          <a:p>
            <a:fld id="{CA856340-4B7D-4D1C-848D-79C05F807FB7}" type="slidenum">
              <a:rPr lang="en-US" smtClean="0"/>
              <a:t>‹#›</a:t>
            </a:fld>
            <a:endParaRPr lang="en-US"/>
          </a:p>
        </p:txBody>
      </p:sp>
      <p:sp>
        <p:nvSpPr>
          <p:cNvPr id="2" name="fl" descr="                        Dell - Internal Use - Confidential"/>
          <p:cNvSpPr txBox="1"/>
          <p:nvPr/>
        </p:nvSpPr>
        <p:spPr>
          <a:xfrm>
            <a:off x="0" y="9401557"/>
            <a:ext cx="7315200" cy="237493"/>
          </a:xfrm>
          <a:prstGeom prst="rect">
            <a:avLst/>
          </a:prstGeom>
          <a:noFill/>
        </p:spPr>
        <p:txBody>
          <a:bodyPr vert="horz" lIns="94984" tIns="47491" rIns="94984" bIns="47491" rtlCol="0">
            <a:spAutoFit/>
          </a:bodyPr>
          <a:lstStyle/>
          <a:p>
            <a:r>
              <a:rPr lang="en-US" sz="900" b="1">
                <a:solidFill>
                  <a:srgbClr val="7F7F7F"/>
                </a:solidFill>
                <a:latin typeface="museo sans for dell"/>
              </a:rPr>
              <a:t>                        Dell - Internal Use - Confidential</a:t>
            </a:r>
          </a:p>
        </p:txBody>
      </p:sp>
    </p:spTree>
    <p:extLst>
      <p:ext uri="{BB962C8B-B14F-4D97-AF65-F5344CB8AC3E}">
        <p14:creationId xmlns:p14="http://schemas.microsoft.com/office/powerpoint/2010/main" val="388144462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457200" y="720725"/>
            <a:ext cx="6400800" cy="3600450"/>
          </a:xfrm>
          <a:prstGeom prst="rect">
            <a:avLst/>
          </a:prstGeom>
          <a:noFill/>
          <a:ln w="12700">
            <a:solidFill>
              <a:prstClr val="black"/>
            </a:solidFill>
          </a:ln>
        </p:spPr>
        <p:txBody>
          <a:bodyPr vert="horz" lIns="94973" tIns="47487" rIns="94973" bIns="47487" rtlCol="0" anchor="ctr"/>
          <a:lstStyle/>
          <a:p>
            <a:endParaRPr lang="en-US" dirty="0"/>
          </a:p>
        </p:txBody>
      </p:sp>
      <p:sp>
        <p:nvSpPr>
          <p:cNvPr id="5" name="Notes Placeholder 4"/>
          <p:cNvSpPr>
            <a:spLocks noGrp="1"/>
          </p:cNvSpPr>
          <p:nvPr>
            <p:ph type="body" sz="quarter" idx="3"/>
          </p:nvPr>
        </p:nvSpPr>
        <p:spPr>
          <a:xfrm>
            <a:off x="450476" y="4560899"/>
            <a:ext cx="6427524" cy="4569730"/>
          </a:xfrm>
          <a:prstGeom prst="rect">
            <a:avLst/>
          </a:prstGeom>
        </p:spPr>
        <p:txBody>
          <a:bodyPr vert="horz" lIns="94973" tIns="47487" rIns="94973" bIns="47487"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5"/>
          </p:nvPr>
        </p:nvSpPr>
        <p:spPr>
          <a:xfrm>
            <a:off x="6921951" y="9271937"/>
            <a:ext cx="391592" cy="327624"/>
          </a:xfrm>
          <a:prstGeom prst="rect">
            <a:avLst/>
          </a:prstGeom>
        </p:spPr>
        <p:txBody>
          <a:bodyPr vert="horz" lIns="94973" tIns="47487" rIns="94973" bIns="47487" rtlCol="0" anchor="b"/>
          <a:lstStyle>
            <a:lvl1pPr algn="r">
              <a:defRPr sz="1200"/>
            </a:lvl1pPr>
          </a:lstStyle>
          <a:p>
            <a:fld id="{3EF634F2-089B-4FE3-AB7F-C714A7297EEC}" type="slidenum">
              <a:rPr lang="en-US" smtClean="0"/>
              <a:pPr/>
              <a:t>‹#›</a:t>
            </a:fld>
            <a:endParaRPr lang="en-US"/>
          </a:p>
        </p:txBody>
      </p:sp>
      <p:sp>
        <p:nvSpPr>
          <p:cNvPr id="2" name="fl" descr="                        Dell - Internal Use - Confidential"/>
          <p:cNvSpPr txBox="1"/>
          <p:nvPr/>
        </p:nvSpPr>
        <p:spPr>
          <a:xfrm>
            <a:off x="0" y="9401557"/>
            <a:ext cx="7315200" cy="237493"/>
          </a:xfrm>
          <a:prstGeom prst="rect">
            <a:avLst/>
          </a:prstGeom>
          <a:noFill/>
        </p:spPr>
        <p:txBody>
          <a:bodyPr vert="horz" lIns="94984" tIns="47491" rIns="94984" bIns="47491" rtlCol="0">
            <a:spAutoFit/>
          </a:bodyPr>
          <a:lstStyle/>
          <a:p>
            <a:pPr algn="l"/>
            <a:r>
              <a:rPr lang="en-US" sz="900" b="1" i="0" u="none" baseline="0" smtClean="0">
                <a:solidFill>
                  <a:srgbClr val="7F7F7F"/>
                </a:solidFill>
                <a:latin typeface="museo sans for dell"/>
              </a:rPr>
              <a:t>                        Dell - Internal Use - Confidential</a:t>
            </a:r>
            <a:endParaRPr lang="en-US" sz="900" b="1" i="0" u="none" baseline="0">
              <a:solidFill>
                <a:srgbClr val="7F7F7F"/>
              </a:solidFill>
              <a:latin typeface="museo sans for dell"/>
            </a:endParaRPr>
          </a:p>
        </p:txBody>
      </p:sp>
    </p:spTree>
    <p:extLst>
      <p:ext uri="{BB962C8B-B14F-4D97-AF65-F5344CB8AC3E}">
        <p14:creationId xmlns:p14="http://schemas.microsoft.com/office/powerpoint/2010/main" val="31963529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useo Sans For Dell" pitchFamily="2" charset="0"/>
        <a:ea typeface="+mn-ea"/>
        <a:cs typeface="+mn-cs"/>
      </a:defRPr>
    </a:lvl1pPr>
    <a:lvl2pPr marL="457200" algn="l" defTabSz="914400" rtl="0" eaLnBrk="1" latinLnBrk="0" hangingPunct="1">
      <a:defRPr sz="1200" kern="1200">
        <a:solidFill>
          <a:schemeClr val="tx1"/>
        </a:solidFill>
        <a:latin typeface="Museo Sans For Dell" pitchFamily="2" charset="0"/>
        <a:ea typeface="+mn-ea"/>
        <a:cs typeface="+mn-cs"/>
      </a:defRPr>
    </a:lvl2pPr>
    <a:lvl3pPr marL="914400" algn="l" defTabSz="914400" rtl="0" eaLnBrk="1" latinLnBrk="0" hangingPunct="1">
      <a:defRPr sz="1200" kern="1200">
        <a:solidFill>
          <a:schemeClr val="tx1"/>
        </a:solidFill>
        <a:latin typeface="Museo Sans For Dell" pitchFamily="2" charset="0"/>
        <a:ea typeface="+mn-ea"/>
        <a:cs typeface="+mn-cs"/>
      </a:defRPr>
    </a:lvl3pPr>
    <a:lvl4pPr marL="1371600" algn="l" defTabSz="914400" rtl="0" eaLnBrk="1" latinLnBrk="0" hangingPunct="1">
      <a:defRPr sz="1200" kern="1200">
        <a:solidFill>
          <a:schemeClr val="tx1"/>
        </a:solidFill>
        <a:latin typeface="Museo Sans For Dell" pitchFamily="2" charset="0"/>
        <a:ea typeface="+mn-ea"/>
        <a:cs typeface="+mn-cs"/>
      </a:defRPr>
    </a:lvl4pPr>
    <a:lvl5pPr marL="1828800" algn="l" defTabSz="914400" rtl="0" eaLnBrk="1" latinLnBrk="0" hangingPunct="1">
      <a:defRPr sz="1200" kern="1200">
        <a:solidFill>
          <a:schemeClr val="tx1"/>
        </a:solidFill>
        <a:latin typeface="Museo Sans For Dell" pitchFamily="2"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A04BB6B-BEDE-48E4-970F-8DFC0D4B5AE7}" type="slidenum">
              <a:rPr lang="en-US" smtClean="0"/>
              <a:pPr>
                <a:defRPr/>
              </a:pPr>
              <a:t>1</a:t>
            </a:fld>
            <a:endParaRPr lang="en-US" dirty="0"/>
          </a:p>
        </p:txBody>
      </p:sp>
    </p:spTree>
    <p:extLst>
      <p:ext uri="{BB962C8B-B14F-4D97-AF65-F5344CB8AC3E}">
        <p14:creationId xmlns:p14="http://schemas.microsoft.com/office/powerpoint/2010/main" val="20548599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Rot="1" noChangeAspect="1" noChangeArrowheads="1" noTextEdit="1"/>
          </p:cNvSpPr>
          <p:nvPr>
            <p:ph type="sldImg"/>
          </p:nvPr>
        </p:nvSpPr>
        <p:spPr>
          <a:xfrm>
            <a:off x="393700" y="692150"/>
            <a:ext cx="6070600" cy="3416300"/>
          </a:xfrm>
          <a:ln cap="flat"/>
        </p:spPr>
      </p:sp>
      <p:sp>
        <p:nvSpPr>
          <p:cNvPr id="16387" name="Rectangle 3"/>
          <p:cNvSpPr>
            <a:spLocks noGrp="1" noChangeArrowheads="1"/>
          </p:cNvSpPr>
          <p:nvPr>
            <p:ph type="body" idx="1"/>
          </p:nvPr>
        </p:nvSpPr>
        <p:spPr>
          <a:ln/>
        </p:spPr>
        <p:txBody>
          <a:bodyPr/>
          <a:lstStyle/>
          <a:p>
            <a:endParaRPr lang="en-US" altLang="en-US"/>
          </a:p>
        </p:txBody>
      </p:sp>
    </p:spTree>
    <p:extLst>
      <p:ext uri="{BB962C8B-B14F-4D97-AF65-F5344CB8AC3E}">
        <p14:creationId xmlns:p14="http://schemas.microsoft.com/office/powerpoint/2010/main" val="20890882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Rot="1" noChangeAspect="1" noChangeArrowheads="1" noTextEdit="1"/>
          </p:cNvSpPr>
          <p:nvPr>
            <p:ph type="sldImg"/>
          </p:nvPr>
        </p:nvSpPr>
        <p:spPr>
          <a:xfrm>
            <a:off x="393700" y="692150"/>
            <a:ext cx="6070600" cy="3416300"/>
          </a:xfrm>
          <a:ln cap="flat"/>
        </p:spPr>
      </p:sp>
      <p:sp>
        <p:nvSpPr>
          <p:cNvPr id="18435" name="Rectangle 3"/>
          <p:cNvSpPr>
            <a:spLocks noGrp="1" noChangeArrowheads="1"/>
          </p:cNvSpPr>
          <p:nvPr>
            <p:ph type="body" idx="1"/>
          </p:nvPr>
        </p:nvSpPr>
        <p:spPr>
          <a:ln/>
        </p:spPr>
        <p:txBody>
          <a:bodyPr/>
          <a:lstStyle/>
          <a:p>
            <a:endParaRPr lang="en-US" altLang="en-US"/>
          </a:p>
        </p:txBody>
      </p:sp>
    </p:spTree>
    <p:extLst>
      <p:ext uri="{BB962C8B-B14F-4D97-AF65-F5344CB8AC3E}">
        <p14:creationId xmlns:p14="http://schemas.microsoft.com/office/powerpoint/2010/main" val="20501849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Rot="1" noChangeAspect="1" noChangeArrowheads="1" noTextEdit="1"/>
          </p:cNvSpPr>
          <p:nvPr>
            <p:ph type="sldImg"/>
          </p:nvPr>
        </p:nvSpPr>
        <p:spPr>
          <a:xfrm>
            <a:off x="393700" y="692150"/>
            <a:ext cx="6070600" cy="3416300"/>
          </a:xfrm>
          <a:ln cap="flat"/>
        </p:spPr>
      </p:sp>
      <p:sp>
        <p:nvSpPr>
          <p:cNvPr id="20483" name="Rectangle 3"/>
          <p:cNvSpPr>
            <a:spLocks noGrp="1" noChangeArrowheads="1"/>
          </p:cNvSpPr>
          <p:nvPr>
            <p:ph type="body" idx="1"/>
          </p:nvPr>
        </p:nvSpPr>
        <p:spPr>
          <a:ln/>
        </p:spPr>
        <p:txBody>
          <a:bodyPr/>
          <a:lstStyle/>
          <a:p>
            <a:endParaRPr lang="en-US" altLang="en-US"/>
          </a:p>
        </p:txBody>
      </p:sp>
    </p:spTree>
    <p:extLst>
      <p:ext uri="{BB962C8B-B14F-4D97-AF65-F5344CB8AC3E}">
        <p14:creationId xmlns:p14="http://schemas.microsoft.com/office/powerpoint/2010/main" val="10252820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Rot="1" noChangeAspect="1" noChangeArrowheads="1" noTextEdit="1"/>
          </p:cNvSpPr>
          <p:nvPr>
            <p:ph type="sldImg"/>
          </p:nvPr>
        </p:nvSpPr>
        <p:spPr>
          <a:xfrm>
            <a:off x="393700" y="692150"/>
            <a:ext cx="6070600" cy="3416300"/>
          </a:xfrm>
          <a:ln cap="flat"/>
        </p:spPr>
      </p:sp>
      <p:sp>
        <p:nvSpPr>
          <p:cNvPr id="22531" name="Rectangle 3"/>
          <p:cNvSpPr>
            <a:spLocks noGrp="1" noChangeArrowheads="1"/>
          </p:cNvSpPr>
          <p:nvPr>
            <p:ph type="body" idx="1"/>
          </p:nvPr>
        </p:nvSpPr>
        <p:spPr>
          <a:ln/>
        </p:spPr>
        <p:txBody>
          <a:bodyPr/>
          <a:lstStyle/>
          <a:p>
            <a:endParaRPr lang="en-US" altLang="en-US"/>
          </a:p>
        </p:txBody>
      </p:sp>
    </p:spTree>
    <p:extLst>
      <p:ext uri="{BB962C8B-B14F-4D97-AF65-F5344CB8AC3E}">
        <p14:creationId xmlns:p14="http://schemas.microsoft.com/office/powerpoint/2010/main" val="19276138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Rot="1" noChangeAspect="1" noChangeArrowheads="1" noTextEdit="1"/>
          </p:cNvSpPr>
          <p:nvPr>
            <p:ph type="sldImg"/>
          </p:nvPr>
        </p:nvSpPr>
        <p:spPr>
          <a:xfrm>
            <a:off x="393700" y="692150"/>
            <a:ext cx="6070600" cy="3416300"/>
          </a:xfrm>
          <a:ln cap="flat"/>
        </p:spPr>
      </p:sp>
      <p:sp>
        <p:nvSpPr>
          <p:cNvPr id="24579" name="Rectangle 3"/>
          <p:cNvSpPr>
            <a:spLocks noGrp="1" noChangeArrowheads="1"/>
          </p:cNvSpPr>
          <p:nvPr>
            <p:ph type="body" idx="1"/>
          </p:nvPr>
        </p:nvSpPr>
        <p:spPr>
          <a:ln/>
        </p:spPr>
        <p:txBody>
          <a:bodyPr/>
          <a:lstStyle/>
          <a:p>
            <a:endParaRPr lang="en-US" altLang="en-US"/>
          </a:p>
        </p:txBody>
      </p:sp>
    </p:spTree>
    <p:extLst>
      <p:ext uri="{BB962C8B-B14F-4D97-AF65-F5344CB8AC3E}">
        <p14:creationId xmlns:p14="http://schemas.microsoft.com/office/powerpoint/2010/main" val="20072278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Rot="1" noChangeAspect="1" noChangeArrowheads="1" noTextEdit="1"/>
          </p:cNvSpPr>
          <p:nvPr>
            <p:ph type="sldImg"/>
          </p:nvPr>
        </p:nvSpPr>
        <p:spPr>
          <a:xfrm>
            <a:off x="393700" y="692150"/>
            <a:ext cx="6070600" cy="3416300"/>
          </a:xfrm>
          <a:ln cap="flat"/>
        </p:spPr>
      </p:sp>
      <p:sp>
        <p:nvSpPr>
          <p:cNvPr id="26627" name="Rectangle 3"/>
          <p:cNvSpPr>
            <a:spLocks noGrp="1" noChangeArrowheads="1"/>
          </p:cNvSpPr>
          <p:nvPr>
            <p:ph type="body" idx="1"/>
          </p:nvPr>
        </p:nvSpPr>
        <p:spPr>
          <a:ln/>
        </p:spPr>
        <p:txBody>
          <a:bodyPr/>
          <a:lstStyle/>
          <a:p>
            <a:endParaRPr lang="en-US" altLang="en-US"/>
          </a:p>
        </p:txBody>
      </p:sp>
    </p:spTree>
    <p:extLst>
      <p:ext uri="{BB962C8B-B14F-4D97-AF65-F5344CB8AC3E}">
        <p14:creationId xmlns:p14="http://schemas.microsoft.com/office/powerpoint/2010/main" val="2871501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Rot="1" noChangeAspect="1" noChangeArrowheads="1" noTextEdit="1"/>
          </p:cNvSpPr>
          <p:nvPr>
            <p:ph type="sldImg"/>
          </p:nvPr>
        </p:nvSpPr>
        <p:spPr>
          <a:xfrm>
            <a:off x="393700" y="692150"/>
            <a:ext cx="6070600" cy="3416300"/>
          </a:xfrm>
          <a:ln cap="flat"/>
        </p:spPr>
      </p:sp>
      <p:sp>
        <p:nvSpPr>
          <p:cNvPr id="28675" name="Rectangle 3"/>
          <p:cNvSpPr>
            <a:spLocks noGrp="1" noChangeArrowheads="1"/>
          </p:cNvSpPr>
          <p:nvPr>
            <p:ph type="body" idx="1"/>
          </p:nvPr>
        </p:nvSpPr>
        <p:spPr>
          <a:ln/>
        </p:spPr>
        <p:txBody>
          <a:bodyPr/>
          <a:lstStyle/>
          <a:p>
            <a:endParaRPr lang="en-US" altLang="en-US"/>
          </a:p>
        </p:txBody>
      </p:sp>
    </p:spTree>
    <p:extLst>
      <p:ext uri="{BB962C8B-B14F-4D97-AF65-F5344CB8AC3E}">
        <p14:creationId xmlns:p14="http://schemas.microsoft.com/office/powerpoint/2010/main" val="14533695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Rot="1" noChangeAspect="1" noChangeArrowheads="1" noTextEdit="1"/>
          </p:cNvSpPr>
          <p:nvPr>
            <p:ph type="sldImg"/>
          </p:nvPr>
        </p:nvSpPr>
        <p:spPr>
          <a:xfrm>
            <a:off x="393700" y="692150"/>
            <a:ext cx="6070600" cy="3416300"/>
          </a:xfrm>
          <a:ln cap="flat"/>
        </p:spPr>
      </p:sp>
      <p:sp>
        <p:nvSpPr>
          <p:cNvPr id="30723" name="Rectangle 3"/>
          <p:cNvSpPr>
            <a:spLocks noGrp="1" noChangeArrowheads="1"/>
          </p:cNvSpPr>
          <p:nvPr>
            <p:ph type="body" idx="1"/>
          </p:nvPr>
        </p:nvSpPr>
        <p:spPr>
          <a:ln/>
        </p:spPr>
        <p:txBody>
          <a:bodyPr/>
          <a:lstStyle/>
          <a:p>
            <a:endParaRPr lang="en-US" altLang="en-US"/>
          </a:p>
        </p:txBody>
      </p:sp>
    </p:spTree>
    <p:extLst>
      <p:ext uri="{BB962C8B-B14F-4D97-AF65-F5344CB8AC3E}">
        <p14:creationId xmlns:p14="http://schemas.microsoft.com/office/powerpoint/2010/main" val="11598179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Image Placeholder 1"/>
          <p:cNvSpPr>
            <a:spLocks noGrp="1" noRot="1" noChangeAspect="1" noTextEdit="1"/>
          </p:cNvSpPr>
          <p:nvPr>
            <p:ph type="sldImg"/>
          </p:nvPr>
        </p:nvSpPr>
        <p:spPr bwMode="auto">
          <a:xfrm>
            <a:off x="393700" y="692150"/>
            <a:ext cx="6070600" cy="34163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471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eaLnBrk="1" hangingPunct="1">
              <a:spcBef>
                <a:spcPct val="0"/>
              </a:spcBef>
            </a:pPr>
            <a:endParaRPr lang="en-US" altLang="en-US"/>
          </a:p>
        </p:txBody>
      </p:sp>
    </p:spTree>
    <p:extLst>
      <p:ext uri="{BB962C8B-B14F-4D97-AF65-F5344CB8AC3E}">
        <p14:creationId xmlns:p14="http://schemas.microsoft.com/office/powerpoint/2010/main" val="6615112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Image Placeholder 1"/>
          <p:cNvSpPr>
            <a:spLocks noGrp="1" noRot="1" noChangeAspect="1" noTextEdit="1"/>
          </p:cNvSpPr>
          <p:nvPr>
            <p:ph type="sldImg"/>
          </p:nvPr>
        </p:nvSpPr>
        <p:spPr bwMode="auto">
          <a:xfrm>
            <a:off x="393700" y="692150"/>
            <a:ext cx="6070600" cy="34163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471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eaLnBrk="1" hangingPunct="1">
              <a:spcBef>
                <a:spcPct val="0"/>
              </a:spcBef>
            </a:pPr>
            <a:endParaRPr lang="en-US" altLang="en-US"/>
          </a:p>
        </p:txBody>
      </p:sp>
    </p:spTree>
    <p:extLst>
      <p:ext uri="{BB962C8B-B14F-4D97-AF65-F5344CB8AC3E}">
        <p14:creationId xmlns:p14="http://schemas.microsoft.com/office/powerpoint/2010/main" val="305410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Image Placeholder 1"/>
          <p:cNvSpPr>
            <a:spLocks noGrp="1" noRot="1" noChangeAspect="1" noTextEdit="1"/>
          </p:cNvSpPr>
          <p:nvPr>
            <p:ph type="sldImg"/>
          </p:nvPr>
        </p:nvSpPr>
        <p:spPr bwMode="auto">
          <a:xfrm>
            <a:off x="393700" y="692150"/>
            <a:ext cx="6070600" cy="34163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471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eaLnBrk="1" hangingPunct="1">
              <a:spcBef>
                <a:spcPct val="0"/>
              </a:spcBef>
            </a:pPr>
            <a:endParaRPr lang="en-US" altLang="en-US"/>
          </a:p>
        </p:txBody>
      </p:sp>
    </p:spTree>
    <p:extLst>
      <p:ext uri="{BB962C8B-B14F-4D97-AF65-F5344CB8AC3E}">
        <p14:creationId xmlns:p14="http://schemas.microsoft.com/office/powerpoint/2010/main" val="13970460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Rot="1" noChangeAspect="1" noChangeArrowheads="1" noTextEdit="1"/>
          </p:cNvSpPr>
          <p:nvPr>
            <p:ph type="sldImg"/>
          </p:nvPr>
        </p:nvSpPr>
        <p:spPr>
          <a:xfrm>
            <a:off x="393700" y="692150"/>
            <a:ext cx="6070600" cy="3416300"/>
          </a:xfrm>
          <a:ln cap="flat"/>
        </p:spPr>
      </p:sp>
      <p:sp>
        <p:nvSpPr>
          <p:cNvPr id="22531" name="Rectangle 3"/>
          <p:cNvSpPr>
            <a:spLocks noGrp="1" noChangeArrowheads="1"/>
          </p:cNvSpPr>
          <p:nvPr>
            <p:ph type="body" idx="1"/>
          </p:nvPr>
        </p:nvSpPr>
        <p:spPr>
          <a:ln/>
        </p:spPr>
        <p:txBody>
          <a:bodyPr/>
          <a:lstStyle/>
          <a:p>
            <a:endParaRPr lang="en-US" altLang="en-US"/>
          </a:p>
        </p:txBody>
      </p:sp>
    </p:spTree>
    <p:extLst>
      <p:ext uri="{BB962C8B-B14F-4D97-AF65-F5344CB8AC3E}">
        <p14:creationId xmlns:p14="http://schemas.microsoft.com/office/powerpoint/2010/main" val="17167552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Rot="1" noChangeAspect="1" noChangeArrowheads="1" noTextEdit="1"/>
          </p:cNvSpPr>
          <p:nvPr>
            <p:ph type="sldImg"/>
          </p:nvPr>
        </p:nvSpPr>
        <p:spPr>
          <a:xfrm>
            <a:off x="393700" y="692150"/>
            <a:ext cx="6070600" cy="3416300"/>
          </a:xfrm>
          <a:ln cap="flat"/>
        </p:spPr>
      </p:sp>
      <p:sp>
        <p:nvSpPr>
          <p:cNvPr id="24579" name="Rectangle 3"/>
          <p:cNvSpPr>
            <a:spLocks noGrp="1" noChangeArrowheads="1"/>
          </p:cNvSpPr>
          <p:nvPr>
            <p:ph type="body" idx="1"/>
          </p:nvPr>
        </p:nvSpPr>
        <p:spPr>
          <a:ln/>
        </p:spPr>
        <p:txBody>
          <a:bodyPr/>
          <a:lstStyle/>
          <a:p>
            <a:endParaRPr lang="en-US" altLang="en-US"/>
          </a:p>
        </p:txBody>
      </p:sp>
    </p:spTree>
    <p:extLst>
      <p:ext uri="{BB962C8B-B14F-4D97-AF65-F5344CB8AC3E}">
        <p14:creationId xmlns:p14="http://schemas.microsoft.com/office/powerpoint/2010/main" val="13638883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Rot="1" noChangeAspect="1" noChangeArrowheads="1" noTextEdit="1"/>
          </p:cNvSpPr>
          <p:nvPr>
            <p:ph type="sldImg"/>
          </p:nvPr>
        </p:nvSpPr>
        <p:spPr>
          <a:xfrm>
            <a:off x="393700" y="692150"/>
            <a:ext cx="6070600" cy="3416300"/>
          </a:xfrm>
          <a:ln cap="flat"/>
        </p:spPr>
      </p:sp>
      <p:sp>
        <p:nvSpPr>
          <p:cNvPr id="6147" name="Rectangle 3"/>
          <p:cNvSpPr>
            <a:spLocks noGrp="1" noChangeArrowheads="1"/>
          </p:cNvSpPr>
          <p:nvPr>
            <p:ph type="body" idx="1"/>
          </p:nvPr>
        </p:nvSpPr>
        <p:spPr>
          <a:ln/>
        </p:spPr>
        <p:txBody>
          <a:bodyPr/>
          <a:lstStyle/>
          <a:p>
            <a:endParaRPr lang="en-US" altLang="en-US"/>
          </a:p>
        </p:txBody>
      </p:sp>
    </p:spTree>
    <p:extLst>
      <p:ext uri="{BB962C8B-B14F-4D97-AF65-F5344CB8AC3E}">
        <p14:creationId xmlns:p14="http://schemas.microsoft.com/office/powerpoint/2010/main" val="14963155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spect="1" noChangeArrowheads="1" noTextEdit="1"/>
          </p:cNvSpPr>
          <p:nvPr>
            <p:ph type="sldImg"/>
          </p:nvPr>
        </p:nvSpPr>
        <p:spPr>
          <a:xfrm>
            <a:off x="393700" y="692150"/>
            <a:ext cx="6070600" cy="3416300"/>
          </a:xfrm>
          <a:ln cap="flat"/>
        </p:spPr>
      </p:sp>
      <p:sp>
        <p:nvSpPr>
          <p:cNvPr id="8195" name="Rectangle 3"/>
          <p:cNvSpPr>
            <a:spLocks noGrp="1" noChangeArrowheads="1"/>
          </p:cNvSpPr>
          <p:nvPr>
            <p:ph type="body" idx="1"/>
          </p:nvPr>
        </p:nvSpPr>
        <p:spPr>
          <a:ln/>
        </p:spPr>
        <p:txBody>
          <a:bodyPr/>
          <a:lstStyle/>
          <a:p>
            <a:endParaRPr lang="en-US" altLang="en-US"/>
          </a:p>
        </p:txBody>
      </p:sp>
    </p:spTree>
    <p:extLst>
      <p:ext uri="{BB962C8B-B14F-4D97-AF65-F5344CB8AC3E}">
        <p14:creationId xmlns:p14="http://schemas.microsoft.com/office/powerpoint/2010/main" val="4965148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Rot="1" noChangeAspect="1" noChangeArrowheads="1" noTextEdit="1"/>
          </p:cNvSpPr>
          <p:nvPr>
            <p:ph type="sldImg"/>
          </p:nvPr>
        </p:nvSpPr>
        <p:spPr>
          <a:xfrm>
            <a:off x="393700" y="692150"/>
            <a:ext cx="6070600" cy="3416300"/>
          </a:xfrm>
          <a:ln cap="flat"/>
        </p:spPr>
      </p:sp>
      <p:sp>
        <p:nvSpPr>
          <p:cNvPr id="10243" name="Rectangle 3"/>
          <p:cNvSpPr>
            <a:spLocks noGrp="1" noChangeArrowheads="1"/>
          </p:cNvSpPr>
          <p:nvPr>
            <p:ph type="body" idx="1"/>
          </p:nvPr>
        </p:nvSpPr>
        <p:spPr>
          <a:ln/>
        </p:spPr>
        <p:txBody>
          <a:bodyPr/>
          <a:lstStyle/>
          <a:p>
            <a:endParaRPr lang="en-US" altLang="en-US"/>
          </a:p>
        </p:txBody>
      </p:sp>
    </p:spTree>
    <p:extLst>
      <p:ext uri="{BB962C8B-B14F-4D97-AF65-F5344CB8AC3E}">
        <p14:creationId xmlns:p14="http://schemas.microsoft.com/office/powerpoint/2010/main" val="7119166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Rot="1" noChangeAspect="1" noChangeArrowheads="1" noTextEdit="1"/>
          </p:cNvSpPr>
          <p:nvPr>
            <p:ph type="sldImg"/>
          </p:nvPr>
        </p:nvSpPr>
        <p:spPr>
          <a:xfrm>
            <a:off x="393700" y="692150"/>
            <a:ext cx="6070600" cy="3416300"/>
          </a:xfrm>
          <a:ln cap="flat"/>
        </p:spPr>
      </p:sp>
      <p:sp>
        <p:nvSpPr>
          <p:cNvPr id="12291" name="Rectangle 3"/>
          <p:cNvSpPr>
            <a:spLocks noGrp="1" noChangeArrowheads="1"/>
          </p:cNvSpPr>
          <p:nvPr>
            <p:ph type="body" idx="1"/>
          </p:nvPr>
        </p:nvSpPr>
        <p:spPr>
          <a:ln/>
        </p:spPr>
        <p:txBody>
          <a:bodyPr/>
          <a:lstStyle/>
          <a:p>
            <a:endParaRPr lang="en-US" altLang="en-US"/>
          </a:p>
        </p:txBody>
      </p:sp>
    </p:spTree>
    <p:extLst>
      <p:ext uri="{BB962C8B-B14F-4D97-AF65-F5344CB8AC3E}">
        <p14:creationId xmlns:p14="http://schemas.microsoft.com/office/powerpoint/2010/main" val="236391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Rot="1" noChangeAspect="1" noChangeArrowheads="1" noTextEdit="1"/>
          </p:cNvSpPr>
          <p:nvPr>
            <p:ph type="sldImg"/>
          </p:nvPr>
        </p:nvSpPr>
        <p:spPr>
          <a:xfrm>
            <a:off x="393700" y="692150"/>
            <a:ext cx="6070600" cy="3416300"/>
          </a:xfrm>
          <a:ln cap="flat"/>
        </p:spPr>
      </p:sp>
      <p:sp>
        <p:nvSpPr>
          <p:cNvPr id="14339" name="Rectangle 3"/>
          <p:cNvSpPr>
            <a:spLocks noGrp="1" noChangeArrowheads="1"/>
          </p:cNvSpPr>
          <p:nvPr>
            <p:ph type="body" idx="1"/>
          </p:nvPr>
        </p:nvSpPr>
        <p:spPr>
          <a:ln/>
        </p:spPr>
        <p:txBody>
          <a:bodyPr/>
          <a:lstStyle/>
          <a:p>
            <a:endParaRPr lang="en-US" altLang="en-US"/>
          </a:p>
        </p:txBody>
      </p:sp>
    </p:spTree>
    <p:extLst>
      <p:ext uri="{BB962C8B-B14F-4D97-AF65-F5344CB8AC3E}">
        <p14:creationId xmlns:p14="http://schemas.microsoft.com/office/powerpoint/2010/main" val="18186944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438150" y="2376835"/>
            <a:ext cx="5962650" cy="387798"/>
          </a:xfrm>
        </p:spPr>
        <p:txBody>
          <a:bodyPr anchor="b" anchorCtr="0"/>
          <a:lstStyle>
            <a:lvl1pPr algn="l">
              <a:lnSpc>
                <a:spcPct val="90000"/>
              </a:lnSpc>
              <a:defRPr sz="2800" b="0" i="0" smtClean="0">
                <a:solidFill>
                  <a:schemeClr val="accent1"/>
                </a:solidFill>
                <a:latin typeface="Museo For Dell" pitchFamily="2" charset="0"/>
                <a:ea typeface="Museo For Dell" pitchFamily="2" charset="0"/>
              </a:defRPr>
            </a:lvl1pPr>
          </a:lstStyle>
          <a:p>
            <a:r>
              <a:rPr lang="en-US" dirty="0" smtClean="0"/>
              <a:t>Click to edit title</a:t>
            </a:r>
          </a:p>
        </p:txBody>
      </p:sp>
      <p:sp>
        <p:nvSpPr>
          <p:cNvPr id="361477" name="Text Placeholder 12"/>
          <p:cNvSpPr>
            <a:spLocks noGrp="1"/>
          </p:cNvSpPr>
          <p:nvPr>
            <p:ph type="subTitle" idx="1" hasCustomPrompt="1"/>
          </p:nvPr>
        </p:nvSpPr>
        <p:spPr>
          <a:xfrm>
            <a:off x="438711" y="3124044"/>
            <a:ext cx="5953125" cy="276999"/>
          </a:xfrm>
        </p:spPr>
        <p:txBody>
          <a:bodyPr lIns="0" tIns="0" rIns="0" bIns="0" anchor="t" anchorCtr="0">
            <a:spAutoFit/>
          </a:bodyPr>
          <a:lstStyle>
            <a:lvl1pPr marL="0" indent="0" algn="l">
              <a:buFont typeface="Wingdings" pitchFamily="2" charset="2"/>
              <a:buNone/>
              <a:defRPr sz="2000" b="0" i="0" smtClean="0">
                <a:solidFill>
                  <a:schemeClr val="bg2"/>
                </a:solidFill>
                <a:latin typeface="Museo Sans For Dell" pitchFamily="2" charset="0"/>
                <a:ea typeface="Museo Sans For Dell" pitchFamily="2" charset="0"/>
              </a:defRPr>
            </a:lvl1pPr>
          </a:lstStyle>
          <a:p>
            <a:r>
              <a:rPr lang="en-US" dirty="0" smtClean="0"/>
              <a:t>Click to edit subtitle</a:t>
            </a:r>
          </a:p>
        </p:txBody>
      </p:sp>
      <p:cxnSp>
        <p:nvCxnSpPr>
          <p:cNvPr id="8" name="Straight Connector 7"/>
          <p:cNvCxnSpPr/>
          <p:nvPr/>
        </p:nvCxnSpPr>
        <p:spPr>
          <a:xfrm>
            <a:off x="447675" y="1335881"/>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447675" y="3807619"/>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sp>
        <p:nvSpPr>
          <p:cNvPr id="10" name="Rectangle 9"/>
          <p:cNvSpPr/>
          <p:nvPr/>
        </p:nvSpPr>
        <p:spPr bwMode="gray">
          <a:xfrm>
            <a:off x="3" y="4772026"/>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rebuchet MS" pitchFamily="34" charset="0"/>
            </a:endParaRPr>
          </a:p>
        </p:txBody>
      </p:sp>
      <p:sp>
        <p:nvSpPr>
          <p:cNvPr id="14" name="Rectangle 13"/>
          <p:cNvSpPr/>
          <p:nvPr/>
        </p:nvSpPr>
        <p:spPr bwMode="hidden">
          <a:xfrm>
            <a:off x="3" y="4772026"/>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rebuchet MS" pitchFamily="34" charset="0"/>
            </a:endParaRPr>
          </a:p>
        </p:txBody>
      </p:sp>
      <p:sp>
        <p:nvSpPr>
          <p:cNvPr id="19" name="Rectangle 18"/>
          <p:cNvSpPr/>
          <p:nvPr/>
        </p:nvSpPr>
        <p:spPr bwMode="hidden">
          <a:xfrm>
            <a:off x="3" y="4772026"/>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rebuchet MS" pitchFamily="34" charset="0"/>
            </a:endParaRPr>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7265540" y="1947733"/>
            <a:ext cx="1399035" cy="1399035"/>
          </a:xfrm>
          <a:prstGeom prst="rect">
            <a:avLst/>
          </a:prstGeom>
        </p:spPr>
      </p:pic>
    </p:spTree>
  </p:cSld>
  <p:clrMapOvr>
    <a:masterClrMapping/>
  </p:clrMapOvr>
  <p:transition spd="med">
    <p:wipe dir="r"/>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ection_Blue">
    <p:spTree>
      <p:nvGrpSpPr>
        <p:cNvPr id="1" name=""/>
        <p:cNvGrpSpPr/>
        <p:nvPr/>
      </p:nvGrpSpPr>
      <p:grpSpPr>
        <a:xfrm>
          <a:off x="0" y="0"/>
          <a:ext cx="0" cy="0"/>
          <a:chOff x="0" y="0"/>
          <a:chExt cx="0" cy="0"/>
        </a:xfrm>
      </p:grpSpPr>
      <p:sp>
        <p:nvSpPr>
          <p:cNvPr id="15" name="Title 1"/>
          <p:cNvSpPr>
            <a:spLocks noGrp="1"/>
          </p:cNvSpPr>
          <p:nvPr>
            <p:ph type="ctrTitle" hasCustomPrompt="1"/>
          </p:nvPr>
        </p:nvSpPr>
        <p:spPr>
          <a:xfrm>
            <a:off x="457200" y="342900"/>
            <a:ext cx="2743200" cy="2743200"/>
          </a:xfrm>
          <a:prstGeom prst="roundRect">
            <a:avLst>
              <a:gd name="adj" fmla="val 2752"/>
            </a:avLst>
          </a:prstGeom>
          <a:solidFill>
            <a:schemeClr val="accent1"/>
          </a:solidFill>
          <a:ln>
            <a:noFill/>
          </a:ln>
        </p:spPr>
        <p:style>
          <a:lnRef idx="2">
            <a:schemeClr val="accent1"/>
          </a:lnRef>
          <a:fillRef idx="1">
            <a:schemeClr val="lt1"/>
          </a:fillRef>
          <a:effectRef idx="0">
            <a:schemeClr val="accent1"/>
          </a:effectRef>
          <a:fontRef idx="none"/>
        </p:style>
        <p:txBody>
          <a:bodyPr lIns="228600" tIns="228600" rIns="228600" bIns="228600" anchor="t" anchorCtr="0">
            <a:normAutofit/>
          </a:bodyPr>
          <a:lstStyle>
            <a:lvl1pPr>
              <a:defRPr sz="2800" b="0">
                <a:solidFill>
                  <a:schemeClr val="tx2"/>
                </a:solidFill>
                <a:latin typeface="Museo For Dell" pitchFamily="2" charset="0"/>
              </a:defRPr>
            </a:lvl1pPr>
          </a:lstStyle>
          <a:p>
            <a:r>
              <a:rPr lang="en-US" dirty="0" smtClean="0"/>
              <a:t>Click to edit Master title style</a:t>
            </a:r>
            <a:br>
              <a:rPr lang="en-US" dirty="0" smtClean="0"/>
            </a:br>
            <a:endParaRPr lang="en-US" dirty="0"/>
          </a:p>
        </p:txBody>
      </p:sp>
    </p:spTree>
  </p:cSld>
  <p:clrMapOvr>
    <a:masterClrMapping/>
  </p:clrMapOvr>
  <p:transition spd="med">
    <p:wipe dir="r"/>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ection_Berry">
    <p:spTree>
      <p:nvGrpSpPr>
        <p:cNvPr id="1" name=""/>
        <p:cNvGrpSpPr/>
        <p:nvPr/>
      </p:nvGrpSpPr>
      <p:grpSpPr>
        <a:xfrm>
          <a:off x="0" y="0"/>
          <a:ext cx="0" cy="0"/>
          <a:chOff x="0" y="0"/>
          <a:chExt cx="0" cy="0"/>
        </a:xfrm>
      </p:grpSpPr>
      <p:sp>
        <p:nvSpPr>
          <p:cNvPr id="15" name="Title 1"/>
          <p:cNvSpPr>
            <a:spLocks noGrp="1"/>
          </p:cNvSpPr>
          <p:nvPr>
            <p:ph type="ctrTitle" hasCustomPrompt="1"/>
          </p:nvPr>
        </p:nvSpPr>
        <p:spPr>
          <a:xfrm>
            <a:off x="457200" y="342900"/>
            <a:ext cx="2743200" cy="2743200"/>
          </a:xfrm>
          <a:prstGeom prst="roundRect">
            <a:avLst>
              <a:gd name="adj" fmla="val 2752"/>
            </a:avLst>
          </a:prstGeom>
          <a:solidFill>
            <a:schemeClr val="accent4"/>
          </a:solidFill>
          <a:ln>
            <a:noFill/>
          </a:ln>
        </p:spPr>
        <p:style>
          <a:lnRef idx="2">
            <a:schemeClr val="accent1"/>
          </a:lnRef>
          <a:fillRef idx="1">
            <a:schemeClr val="lt1"/>
          </a:fillRef>
          <a:effectRef idx="0">
            <a:schemeClr val="accent1"/>
          </a:effectRef>
          <a:fontRef idx="none"/>
        </p:style>
        <p:txBody>
          <a:bodyPr lIns="228600" tIns="228600" rIns="228600" bIns="228600" anchor="t" anchorCtr="0">
            <a:normAutofit/>
          </a:bodyPr>
          <a:lstStyle>
            <a:lvl1pPr>
              <a:defRPr sz="2800" b="0">
                <a:solidFill>
                  <a:schemeClr val="tx2"/>
                </a:solidFill>
                <a:latin typeface="Museo For Dell" pitchFamily="2" charset="0"/>
              </a:defRPr>
            </a:lvl1pPr>
          </a:lstStyle>
          <a:p>
            <a:r>
              <a:rPr lang="en-US" dirty="0" smtClean="0"/>
              <a:t>Click to edit Master title style</a:t>
            </a:r>
            <a:br>
              <a:rPr lang="en-US" dirty="0" smtClean="0"/>
            </a:br>
            <a:endParaRPr lang="en-US" dirty="0"/>
          </a:p>
        </p:txBody>
      </p:sp>
    </p:spTree>
  </p:cSld>
  <p:clrMapOvr>
    <a:masterClrMapping/>
  </p:clrMapOvr>
  <p:transition spd="med">
    <p:wipe dir="r"/>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ection_Green">
    <p:spTree>
      <p:nvGrpSpPr>
        <p:cNvPr id="1" name=""/>
        <p:cNvGrpSpPr/>
        <p:nvPr/>
      </p:nvGrpSpPr>
      <p:grpSpPr>
        <a:xfrm>
          <a:off x="0" y="0"/>
          <a:ext cx="0" cy="0"/>
          <a:chOff x="0" y="0"/>
          <a:chExt cx="0" cy="0"/>
        </a:xfrm>
      </p:grpSpPr>
      <p:sp>
        <p:nvSpPr>
          <p:cNvPr id="15" name="Title 1"/>
          <p:cNvSpPr>
            <a:spLocks noGrp="1"/>
          </p:cNvSpPr>
          <p:nvPr>
            <p:ph type="ctrTitle" hasCustomPrompt="1"/>
          </p:nvPr>
        </p:nvSpPr>
        <p:spPr>
          <a:xfrm>
            <a:off x="457200" y="342900"/>
            <a:ext cx="2743200" cy="2743200"/>
          </a:xfrm>
          <a:prstGeom prst="roundRect">
            <a:avLst>
              <a:gd name="adj" fmla="val 2752"/>
            </a:avLst>
          </a:prstGeom>
          <a:solidFill>
            <a:schemeClr val="accent3"/>
          </a:solidFill>
          <a:ln>
            <a:noFill/>
          </a:ln>
        </p:spPr>
        <p:style>
          <a:lnRef idx="2">
            <a:schemeClr val="accent1"/>
          </a:lnRef>
          <a:fillRef idx="1">
            <a:schemeClr val="lt1"/>
          </a:fillRef>
          <a:effectRef idx="0">
            <a:schemeClr val="accent1"/>
          </a:effectRef>
          <a:fontRef idx="none"/>
        </p:style>
        <p:txBody>
          <a:bodyPr lIns="228600" tIns="228600" rIns="228600" bIns="228600" anchor="t" anchorCtr="0">
            <a:normAutofit/>
          </a:bodyPr>
          <a:lstStyle>
            <a:lvl1pPr>
              <a:defRPr sz="2800" b="0">
                <a:solidFill>
                  <a:schemeClr val="tx2"/>
                </a:solidFill>
                <a:latin typeface="Museo For Dell" pitchFamily="2" charset="0"/>
              </a:defRPr>
            </a:lvl1pPr>
          </a:lstStyle>
          <a:p>
            <a:r>
              <a:rPr lang="en-US" dirty="0" smtClean="0"/>
              <a:t>Click to edit Master title style</a:t>
            </a:r>
            <a:br>
              <a:rPr lang="en-US" dirty="0" smtClean="0"/>
            </a:br>
            <a:endParaRPr lang="en-US" dirty="0"/>
          </a:p>
        </p:txBody>
      </p:sp>
    </p:spTree>
  </p:cSld>
  <p:clrMapOvr>
    <a:masterClrMapping/>
  </p:clrMapOvr>
  <p:transition spd="med">
    <p:wipe dir="r"/>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ection_Yellow">
    <p:spTree>
      <p:nvGrpSpPr>
        <p:cNvPr id="1" name=""/>
        <p:cNvGrpSpPr/>
        <p:nvPr/>
      </p:nvGrpSpPr>
      <p:grpSpPr>
        <a:xfrm>
          <a:off x="0" y="0"/>
          <a:ext cx="0" cy="0"/>
          <a:chOff x="0" y="0"/>
          <a:chExt cx="0" cy="0"/>
        </a:xfrm>
      </p:grpSpPr>
      <p:sp>
        <p:nvSpPr>
          <p:cNvPr id="15" name="Title 1"/>
          <p:cNvSpPr>
            <a:spLocks noGrp="1"/>
          </p:cNvSpPr>
          <p:nvPr>
            <p:ph type="ctrTitle" hasCustomPrompt="1"/>
          </p:nvPr>
        </p:nvSpPr>
        <p:spPr>
          <a:xfrm>
            <a:off x="457200" y="342900"/>
            <a:ext cx="2743200" cy="2743200"/>
          </a:xfrm>
          <a:prstGeom prst="roundRect">
            <a:avLst>
              <a:gd name="adj" fmla="val 2752"/>
            </a:avLst>
          </a:prstGeom>
          <a:solidFill>
            <a:schemeClr val="accent2"/>
          </a:solidFill>
          <a:ln>
            <a:noFill/>
          </a:ln>
        </p:spPr>
        <p:style>
          <a:lnRef idx="2">
            <a:schemeClr val="accent1"/>
          </a:lnRef>
          <a:fillRef idx="1">
            <a:schemeClr val="lt1"/>
          </a:fillRef>
          <a:effectRef idx="0">
            <a:schemeClr val="accent1"/>
          </a:effectRef>
          <a:fontRef idx="none"/>
        </p:style>
        <p:txBody>
          <a:bodyPr lIns="228600" tIns="228600" rIns="228600" bIns="228600" anchor="t" anchorCtr="0">
            <a:normAutofit/>
          </a:bodyPr>
          <a:lstStyle>
            <a:lvl1pPr>
              <a:defRPr sz="2800" b="0">
                <a:solidFill>
                  <a:schemeClr val="tx2"/>
                </a:solidFill>
                <a:latin typeface="Museo For Dell" pitchFamily="2" charset="0"/>
              </a:defRPr>
            </a:lvl1pPr>
          </a:lstStyle>
          <a:p>
            <a:r>
              <a:rPr lang="en-US" dirty="0" smtClean="0"/>
              <a:t>Click to edit Master title style</a:t>
            </a:r>
            <a:br>
              <a:rPr lang="en-US" dirty="0" smtClean="0"/>
            </a:br>
            <a:endParaRPr lang="en-US" dirty="0"/>
          </a:p>
        </p:txBody>
      </p:sp>
    </p:spTree>
  </p:cSld>
  <p:clrMapOvr>
    <a:masterClrMapping/>
  </p:clrMapOvr>
  <p:transition spd="med">
    <p:wipe dir="r"/>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ection_Purple">
    <p:spTree>
      <p:nvGrpSpPr>
        <p:cNvPr id="1" name=""/>
        <p:cNvGrpSpPr/>
        <p:nvPr/>
      </p:nvGrpSpPr>
      <p:grpSpPr>
        <a:xfrm>
          <a:off x="0" y="0"/>
          <a:ext cx="0" cy="0"/>
          <a:chOff x="0" y="0"/>
          <a:chExt cx="0" cy="0"/>
        </a:xfrm>
      </p:grpSpPr>
      <p:sp>
        <p:nvSpPr>
          <p:cNvPr id="15" name="Title 1"/>
          <p:cNvSpPr>
            <a:spLocks noGrp="1"/>
          </p:cNvSpPr>
          <p:nvPr>
            <p:ph type="ctrTitle"/>
          </p:nvPr>
        </p:nvSpPr>
        <p:spPr>
          <a:xfrm>
            <a:off x="457200" y="342900"/>
            <a:ext cx="2743200" cy="2743200"/>
          </a:xfrm>
          <a:prstGeom prst="roundRect">
            <a:avLst>
              <a:gd name="adj" fmla="val 2752"/>
            </a:avLst>
          </a:prstGeom>
          <a:solidFill>
            <a:schemeClr val="accent6"/>
          </a:solidFill>
          <a:ln>
            <a:noFill/>
          </a:ln>
        </p:spPr>
        <p:style>
          <a:lnRef idx="2">
            <a:schemeClr val="accent1"/>
          </a:lnRef>
          <a:fillRef idx="1">
            <a:schemeClr val="lt1"/>
          </a:fillRef>
          <a:effectRef idx="0">
            <a:schemeClr val="accent1"/>
          </a:effectRef>
          <a:fontRef idx="none"/>
        </p:style>
        <p:txBody>
          <a:bodyPr lIns="228600" tIns="228600" rIns="228600" bIns="228600" anchor="t">
            <a:normAutofit/>
          </a:bodyPr>
          <a:lstStyle>
            <a:lvl1pPr>
              <a:defRPr sz="2800" b="0">
                <a:solidFill>
                  <a:schemeClr val="tx2"/>
                </a:solidFill>
                <a:latin typeface="Museo For Dell" pitchFamily="2" charset="0"/>
              </a:defRPr>
            </a:lvl1pPr>
          </a:lstStyle>
          <a:p>
            <a:r>
              <a:rPr lang="en-US" smtClean="0"/>
              <a:t>Click to edit Master title style</a:t>
            </a:r>
            <a:endParaRPr lang="en-US" dirty="0"/>
          </a:p>
        </p:txBody>
      </p:sp>
    </p:spTree>
  </p:cSld>
  <p:clrMapOvr>
    <a:masterClrMapping/>
  </p:clrMapOvr>
  <p:transition spd="med">
    <p:wipe dir="r"/>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sp>
        <p:nvSpPr>
          <p:cNvPr id="2" name="Round Same Side Corner Rectangle 1"/>
          <p:cNvSpPr/>
          <p:nvPr userDrawn="1"/>
        </p:nvSpPr>
        <p:spPr>
          <a:xfrm rot="5400000">
            <a:off x="-1314926" y="2247105"/>
            <a:ext cx="3544570" cy="929957"/>
          </a:xfrm>
          <a:prstGeom prst="round2SameRect">
            <a:avLst>
              <a:gd name="adj1" fmla="val 13993"/>
              <a:gd name="adj2" fmla="val 0"/>
            </a:avLst>
          </a:prstGeom>
          <a:solidFill>
            <a:schemeClr val="accent1"/>
          </a:solidFill>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smtClean="0">
              <a:solidFill>
                <a:srgbClr val="FFFFFF"/>
              </a:solidFill>
              <a:latin typeface="Museo Sans For Dell"/>
            </a:endParaRPr>
          </a:p>
        </p:txBody>
      </p:sp>
      <p:sp>
        <p:nvSpPr>
          <p:cNvPr id="11" name="Round Same Side Corner Rectangle 10"/>
          <p:cNvSpPr/>
          <p:nvPr userDrawn="1"/>
        </p:nvSpPr>
        <p:spPr>
          <a:xfrm rot="16200000">
            <a:off x="3447415" y="-1212215"/>
            <a:ext cx="3544570" cy="7848600"/>
          </a:xfrm>
          <a:prstGeom prst="round2SameRect">
            <a:avLst>
              <a:gd name="adj1" fmla="val 4108"/>
              <a:gd name="adj2" fmla="val 0"/>
            </a:avLst>
          </a:prstGeom>
          <a:solidFill>
            <a:schemeClr val="accent1"/>
          </a:solidFill>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smtClean="0">
              <a:solidFill>
                <a:srgbClr val="FFFFFF"/>
              </a:solidFill>
              <a:latin typeface="Century Schoolbook" charset="0"/>
              <a:ea typeface="Century Schoolbook" charset="0"/>
              <a:cs typeface="Century Schoolbook" charset="0"/>
            </a:endParaRPr>
          </a:p>
        </p:txBody>
      </p:sp>
      <p:sp>
        <p:nvSpPr>
          <p:cNvPr id="4" name="Text Placeholder 3"/>
          <p:cNvSpPr>
            <a:spLocks noGrp="1"/>
          </p:cNvSpPr>
          <p:nvPr>
            <p:ph type="body" sz="quarter" idx="10"/>
          </p:nvPr>
        </p:nvSpPr>
        <p:spPr>
          <a:xfrm>
            <a:off x="1829754" y="1797685"/>
            <a:ext cx="5508625" cy="1218795"/>
          </a:xfrm>
        </p:spPr>
        <p:txBody>
          <a:bodyPr/>
          <a:lstStyle>
            <a:lvl1pPr marL="0" indent="0">
              <a:buNone/>
              <a:defRPr sz="4400">
                <a:solidFill>
                  <a:schemeClr val="tx2"/>
                </a:solidFill>
                <a:latin typeface="Century Schoolbook" charset="0"/>
                <a:ea typeface="Century Schoolbook" charset="0"/>
                <a:cs typeface="Century Schoolbook" charset="0"/>
              </a:defRPr>
            </a:lvl1pPr>
          </a:lstStyle>
          <a:p>
            <a:pPr lvl="0"/>
            <a:r>
              <a:rPr lang="en-US" dirty="0" smtClean="0"/>
              <a:t>Click to edit Master text styles</a:t>
            </a:r>
          </a:p>
        </p:txBody>
      </p:sp>
      <p:sp>
        <p:nvSpPr>
          <p:cNvPr id="81" name="Text Placeholder 3"/>
          <p:cNvSpPr>
            <a:spLocks noGrp="1"/>
          </p:cNvSpPr>
          <p:nvPr>
            <p:ph type="body" sz="quarter" idx="11"/>
          </p:nvPr>
        </p:nvSpPr>
        <p:spPr>
          <a:xfrm>
            <a:off x="1829754" y="3039745"/>
            <a:ext cx="5508625" cy="276999"/>
          </a:xfrm>
        </p:spPr>
        <p:txBody>
          <a:bodyPr/>
          <a:lstStyle>
            <a:lvl1pPr marL="0" indent="0">
              <a:buNone/>
              <a:defRPr sz="2000">
                <a:solidFill>
                  <a:schemeClr val="tx2"/>
                </a:solidFill>
                <a:latin typeface="Century Schoolbook" charset="0"/>
                <a:ea typeface="Century Schoolbook" charset="0"/>
                <a:cs typeface="Century Schoolbook" charset="0"/>
              </a:defRPr>
            </a:lvl1pPr>
          </a:lstStyle>
          <a:p>
            <a:pPr lvl="0"/>
            <a:r>
              <a:rPr lang="en-US" dirty="0" smtClean="0"/>
              <a:t>Click to edit Master text styles</a:t>
            </a:r>
          </a:p>
        </p:txBody>
      </p:sp>
      <p:sp>
        <p:nvSpPr>
          <p:cNvPr id="5" name="TextBox 4"/>
          <p:cNvSpPr txBox="1"/>
          <p:nvPr userDrawn="1"/>
        </p:nvSpPr>
        <p:spPr>
          <a:xfrm>
            <a:off x="1829754" y="4153784"/>
            <a:ext cx="914400" cy="914400"/>
          </a:xfrm>
          <a:prstGeom prst="rect">
            <a:avLst/>
          </a:prstGeom>
          <a:noFill/>
        </p:spPr>
        <p:txBody>
          <a:bodyPr wrap="none" rtlCol="0">
            <a:noAutofit/>
          </a:bodyPr>
          <a:lstStyle/>
          <a:p>
            <a:pPr>
              <a:lnSpc>
                <a:spcPct val="90000"/>
              </a:lnSpc>
              <a:spcBef>
                <a:spcPts val="600"/>
              </a:spcBef>
              <a:spcAft>
                <a:spcPts val="0"/>
              </a:spcAft>
              <a:buClr>
                <a:schemeClr val="bg1"/>
              </a:buClr>
            </a:pPr>
            <a:r>
              <a:rPr lang="en-US" sz="900" dirty="0" smtClean="0">
                <a:solidFill>
                  <a:schemeClr val="tx2"/>
                </a:solidFill>
                <a:latin typeface="Arial" charset="0"/>
                <a:ea typeface="Arial" charset="0"/>
                <a:cs typeface="Arial" charset="0"/>
              </a:rPr>
              <a:t>© Donald</a:t>
            </a:r>
            <a:r>
              <a:rPr lang="en-US" sz="900" baseline="0" dirty="0" smtClean="0">
                <a:solidFill>
                  <a:schemeClr val="tx2"/>
                </a:solidFill>
                <a:latin typeface="Arial" charset="0"/>
                <a:ea typeface="Arial" charset="0"/>
                <a:cs typeface="Arial" charset="0"/>
              </a:rPr>
              <a:t> F. Ferguson, 2018. All rights reserved.</a:t>
            </a:r>
            <a:endParaRPr lang="en-US" sz="900" dirty="0" smtClean="0">
              <a:solidFill>
                <a:schemeClr val="tx2"/>
              </a:solidFill>
              <a:latin typeface="Arial" charset="0"/>
              <a:ea typeface="Arial" charset="0"/>
              <a:cs typeface="Arial" charset="0"/>
            </a:endParaRPr>
          </a:p>
        </p:txBody>
      </p:sp>
    </p:spTree>
    <p:extLst>
      <p:ext uri="{BB962C8B-B14F-4D97-AF65-F5344CB8AC3E}">
        <p14:creationId xmlns:p14="http://schemas.microsoft.com/office/powerpoint/2010/main" val="2781844390"/>
      </p:ext>
    </p:extLst>
  </p:cSld>
  <p:clrMapOvr>
    <a:masterClrMapping/>
  </p:clrMapOvr>
  <p:transition spd="med">
    <p:wipe dir="r"/>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Blank Layout">
    <p:spTree>
      <p:nvGrpSpPr>
        <p:cNvPr id="1" name=""/>
        <p:cNvGrpSpPr/>
        <p:nvPr/>
      </p:nvGrpSpPr>
      <p:grpSpPr>
        <a:xfrm>
          <a:off x="0" y="0"/>
          <a:ext cx="0" cy="0"/>
          <a:chOff x="0" y="0"/>
          <a:chExt cx="0" cy="0"/>
        </a:xfrm>
      </p:grpSpPr>
      <p:cxnSp>
        <p:nvCxnSpPr>
          <p:cNvPr id="6" name="Straight Connector 5"/>
          <p:cNvCxnSpPr>
            <a:cxnSpLocks noChangeShapeType="1"/>
          </p:cNvCxnSpPr>
          <p:nvPr/>
        </p:nvCxnSpPr>
        <p:spPr bwMode="auto">
          <a:xfrm>
            <a:off x="457208" y="4629150"/>
            <a:ext cx="8229600" cy="0"/>
          </a:xfrm>
          <a:prstGeom prst="line">
            <a:avLst/>
          </a:prstGeom>
          <a:noFill/>
          <a:ln w="9525">
            <a:solidFill>
              <a:srgbClr val="AAAAAA"/>
            </a:solidFill>
            <a:round/>
            <a:headEnd/>
            <a:tailEnd/>
          </a:ln>
        </p:spPr>
      </p:cxnSp>
      <p:cxnSp>
        <p:nvCxnSpPr>
          <p:cNvPr id="3" name="Straight Connector 2"/>
          <p:cNvCxnSpPr>
            <a:cxnSpLocks noChangeShapeType="1"/>
          </p:cNvCxnSpPr>
          <p:nvPr userDrawn="1"/>
        </p:nvCxnSpPr>
        <p:spPr bwMode="auto">
          <a:xfrm>
            <a:off x="457208" y="4629150"/>
            <a:ext cx="8229600" cy="0"/>
          </a:xfrm>
          <a:prstGeom prst="line">
            <a:avLst/>
          </a:prstGeom>
          <a:noFill/>
          <a:ln w="9525">
            <a:solidFill>
              <a:srgbClr val="AAAAAA"/>
            </a:solidFill>
            <a:round/>
            <a:headEnd/>
            <a:tailEnd/>
          </a:ln>
        </p:spPr>
      </p:cxnSp>
    </p:spTree>
    <p:extLst>
      <p:ext uri="{BB962C8B-B14F-4D97-AF65-F5344CB8AC3E}">
        <p14:creationId xmlns:p14="http://schemas.microsoft.com/office/powerpoint/2010/main" val="1052015265"/>
      </p:ext>
    </p:extLst>
  </p:cSld>
  <p:clrMapOvr>
    <a:masterClrMapping/>
  </p:clrMapOvr>
  <p:transition spd="med">
    <p:wipe dir="r"/>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03237925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itle_and_Content_Blue_Background">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9768" y="201168"/>
            <a:ext cx="8239126" cy="332399"/>
          </a:xfrm>
        </p:spPr>
        <p:txBody>
          <a:bodyPr wrap="square" anchor="t">
            <a:spAutoFit/>
          </a:bodyPr>
          <a:lstStyle>
            <a:lvl1pPr>
              <a:lnSpc>
                <a:spcPct val="90000"/>
              </a:lnSpc>
              <a:defRPr sz="2400" b="0">
                <a:solidFill>
                  <a:schemeClr val="tx2"/>
                </a:solidFill>
                <a:latin typeface="Museo For Dell" pitchFamily="2" charset="0"/>
              </a:defRPr>
            </a:lvl1pPr>
          </a:lstStyle>
          <a:p>
            <a:r>
              <a:rPr lang="en-US" dirty="0" smtClean="0"/>
              <a:t>Click to edit title</a:t>
            </a:r>
            <a:endParaRPr lang="en-US" dirty="0"/>
          </a:p>
        </p:txBody>
      </p:sp>
      <p:sp>
        <p:nvSpPr>
          <p:cNvPr id="3" name="Content Placeholder 2"/>
          <p:cNvSpPr>
            <a:spLocks noGrp="1"/>
          </p:cNvSpPr>
          <p:nvPr>
            <p:ph sz="half" idx="1" hasCustomPrompt="1"/>
          </p:nvPr>
        </p:nvSpPr>
        <p:spPr>
          <a:xfrm>
            <a:off x="457200" y="969264"/>
            <a:ext cx="8229600" cy="946413"/>
          </a:xfrm>
        </p:spPr>
        <p:txBody>
          <a:bodyPr lIns="0" tIns="0" rIns="0" bIns="0">
            <a:spAutoFit/>
          </a:bodyPr>
          <a:lstStyle>
            <a:lvl1pPr>
              <a:spcBef>
                <a:spcPts val="1200"/>
              </a:spcBef>
              <a:spcAft>
                <a:spcPts val="0"/>
              </a:spcAft>
              <a:buClr>
                <a:schemeClr val="tx2"/>
              </a:buClr>
              <a:defRPr sz="1800">
                <a:solidFill>
                  <a:schemeClr val="tx2"/>
                </a:solidFill>
                <a:latin typeface="Museo Sans For Dell" pitchFamily="2" charset="0"/>
              </a:defRPr>
            </a:lvl1pPr>
            <a:lvl2pPr>
              <a:spcBef>
                <a:spcPts val="300"/>
              </a:spcBef>
              <a:spcAft>
                <a:spcPts val="0"/>
              </a:spcAft>
              <a:buClr>
                <a:schemeClr val="tx2"/>
              </a:buClr>
              <a:buFont typeface="Museo Sans For Dell" pitchFamily="2" charset="0"/>
              <a:buChar char="–"/>
              <a:defRPr sz="1600">
                <a:solidFill>
                  <a:schemeClr val="tx2"/>
                </a:solidFill>
                <a:latin typeface="Museo Sans For Dell" pitchFamily="2" charset="0"/>
              </a:defRPr>
            </a:lvl2pPr>
            <a:lvl3pPr>
              <a:spcBef>
                <a:spcPts val="300"/>
              </a:spcBef>
              <a:spcAft>
                <a:spcPts val="0"/>
              </a:spcAft>
              <a:buClr>
                <a:schemeClr val="tx2"/>
              </a:buClr>
              <a:buFont typeface="Museo Sans For Dell" pitchFamily="2" charset="0"/>
              <a:buChar char="–"/>
              <a:defRPr sz="1400">
                <a:solidFill>
                  <a:schemeClr val="tx2"/>
                </a:solidFill>
                <a:latin typeface="Museo Sans For Dell" pitchFamily="2" charset="0"/>
              </a:defRPr>
            </a:lvl3pPr>
            <a:lvl4pPr>
              <a:spcBef>
                <a:spcPts val="300"/>
              </a:spcBef>
              <a:spcAft>
                <a:spcPts val="0"/>
              </a:spcAft>
              <a:buClr>
                <a:schemeClr val="tx2"/>
              </a:buClr>
              <a:buFont typeface="Museo Sans For Dell" pitchFamily="2" charset="0"/>
              <a:buChar char="–"/>
              <a:defRPr sz="1200">
                <a:solidFill>
                  <a:schemeClr val="tx2"/>
                </a:solidFill>
                <a:latin typeface="Museo Sans For Dell" pitchFamily="2" charset="0"/>
              </a:defRPr>
            </a:lvl4pPr>
            <a:lvl5pPr>
              <a:spcBef>
                <a:spcPts val="400"/>
              </a:spcBef>
              <a:spcAft>
                <a:spcPts val="0"/>
              </a:spcAft>
              <a:buClr>
                <a:schemeClr val="tx2"/>
              </a:buClr>
              <a:defRPr sz="1100">
                <a:solidFill>
                  <a:schemeClr val="tx2"/>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p:txBody>
      </p:sp>
      <p:cxnSp>
        <p:nvCxnSpPr>
          <p:cNvPr id="13" name="Straight Connector 12"/>
          <p:cNvCxnSpPr>
            <a:cxnSpLocks noChangeShapeType="1"/>
          </p:cNvCxnSpPr>
          <p:nvPr userDrawn="1"/>
        </p:nvCxnSpPr>
        <p:spPr bwMode="auto">
          <a:xfrm>
            <a:off x="436563" y="4629150"/>
            <a:ext cx="8262035" cy="0"/>
          </a:xfrm>
          <a:prstGeom prst="line">
            <a:avLst/>
          </a:prstGeom>
          <a:noFill/>
          <a:ln w="9525">
            <a:solidFill>
              <a:schemeClr val="tx2"/>
            </a:solidFill>
            <a:round/>
            <a:headEnd/>
            <a:tailEnd/>
          </a:ln>
        </p:spPr>
      </p:cxnSp>
    </p:spTree>
  </p:cSld>
  <p:clrMapOvr>
    <a:masterClrMapping/>
  </p:clrMapOvr>
  <p:transition spd="med">
    <p:wipe dir="r"/>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Title+Sub_and_Content_Blue_Background">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9768" y="201168"/>
            <a:ext cx="8239126" cy="332399"/>
          </a:xfrm>
        </p:spPr>
        <p:txBody>
          <a:bodyPr wrap="square" anchor="t">
            <a:spAutoFit/>
          </a:bodyPr>
          <a:lstStyle>
            <a:lvl1pPr>
              <a:lnSpc>
                <a:spcPct val="90000"/>
              </a:lnSpc>
              <a:defRPr sz="2400" b="0">
                <a:solidFill>
                  <a:schemeClr val="tx2"/>
                </a:solidFill>
                <a:latin typeface="Museo For Dell" pitchFamily="2" charset="0"/>
              </a:defRPr>
            </a:lvl1pPr>
          </a:lstStyle>
          <a:p>
            <a:r>
              <a:rPr lang="en-US" dirty="0" smtClean="0"/>
              <a:t>Click to edit title</a:t>
            </a:r>
            <a:endParaRPr lang="en-US" dirty="0"/>
          </a:p>
        </p:txBody>
      </p:sp>
      <p:sp>
        <p:nvSpPr>
          <p:cNvPr id="3" name="Content Placeholder 2"/>
          <p:cNvSpPr>
            <a:spLocks noGrp="1"/>
          </p:cNvSpPr>
          <p:nvPr>
            <p:ph sz="half" idx="1" hasCustomPrompt="1"/>
          </p:nvPr>
        </p:nvSpPr>
        <p:spPr>
          <a:xfrm>
            <a:off x="457200" y="969264"/>
            <a:ext cx="8229600" cy="946413"/>
          </a:xfrm>
        </p:spPr>
        <p:txBody>
          <a:bodyPr lIns="0" tIns="0" rIns="0" bIns="0">
            <a:spAutoFit/>
          </a:bodyPr>
          <a:lstStyle>
            <a:lvl1pPr>
              <a:spcBef>
                <a:spcPts val="1200"/>
              </a:spcBef>
              <a:spcAft>
                <a:spcPts val="0"/>
              </a:spcAft>
              <a:buClr>
                <a:schemeClr val="tx2"/>
              </a:buClr>
              <a:defRPr sz="1800">
                <a:solidFill>
                  <a:schemeClr val="tx2"/>
                </a:solidFill>
                <a:latin typeface="Museo Sans For Dell" pitchFamily="2" charset="0"/>
              </a:defRPr>
            </a:lvl1pPr>
            <a:lvl2pPr>
              <a:spcBef>
                <a:spcPts val="300"/>
              </a:spcBef>
              <a:spcAft>
                <a:spcPts val="0"/>
              </a:spcAft>
              <a:buClr>
                <a:schemeClr val="tx2"/>
              </a:buClr>
              <a:buFont typeface="Museo Sans For Dell" pitchFamily="2" charset="0"/>
              <a:buChar char="–"/>
              <a:defRPr sz="1600">
                <a:solidFill>
                  <a:schemeClr val="tx2"/>
                </a:solidFill>
                <a:latin typeface="Museo Sans For Dell" pitchFamily="2" charset="0"/>
              </a:defRPr>
            </a:lvl2pPr>
            <a:lvl3pPr>
              <a:spcBef>
                <a:spcPts val="300"/>
              </a:spcBef>
              <a:spcAft>
                <a:spcPts val="0"/>
              </a:spcAft>
              <a:buClr>
                <a:schemeClr val="tx2"/>
              </a:buClr>
              <a:buFont typeface="Museo Sans For Dell" pitchFamily="2" charset="0"/>
              <a:buChar char="–"/>
              <a:defRPr sz="1400">
                <a:solidFill>
                  <a:schemeClr val="tx2"/>
                </a:solidFill>
                <a:latin typeface="Museo Sans For Dell" pitchFamily="2" charset="0"/>
              </a:defRPr>
            </a:lvl3pPr>
            <a:lvl4pPr>
              <a:spcBef>
                <a:spcPts val="300"/>
              </a:spcBef>
              <a:spcAft>
                <a:spcPts val="0"/>
              </a:spcAft>
              <a:buClr>
                <a:schemeClr val="tx2"/>
              </a:buClr>
              <a:buFont typeface="Museo Sans For Dell" pitchFamily="2" charset="0"/>
              <a:buChar char="–"/>
              <a:defRPr sz="1200">
                <a:solidFill>
                  <a:schemeClr val="tx2"/>
                </a:solidFill>
                <a:latin typeface="Museo Sans For Dell" pitchFamily="2" charset="0"/>
              </a:defRPr>
            </a:lvl4pPr>
            <a:lvl5pPr>
              <a:spcBef>
                <a:spcPts val="400"/>
              </a:spcBef>
              <a:spcAft>
                <a:spcPts val="0"/>
              </a:spcAft>
              <a:buClr>
                <a:schemeClr val="tx2"/>
              </a:buClr>
              <a:defRPr sz="1100">
                <a:solidFill>
                  <a:schemeClr val="tx2"/>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p:txBody>
      </p:sp>
      <p:cxnSp>
        <p:nvCxnSpPr>
          <p:cNvPr id="13" name="Straight Connector 12"/>
          <p:cNvCxnSpPr>
            <a:cxnSpLocks noChangeShapeType="1"/>
          </p:cNvCxnSpPr>
          <p:nvPr userDrawn="1"/>
        </p:nvCxnSpPr>
        <p:spPr bwMode="auto">
          <a:xfrm>
            <a:off x="436563" y="4629150"/>
            <a:ext cx="8262035" cy="0"/>
          </a:xfrm>
          <a:prstGeom prst="line">
            <a:avLst/>
          </a:prstGeom>
          <a:noFill/>
          <a:ln w="9525">
            <a:solidFill>
              <a:schemeClr val="tx2"/>
            </a:solidFill>
            <a:round/>
            <a:headEnd/>
            <a:tailEnd/>
          </a:ln>
        </p:spPr>
      </p:cxnSp>
      <p:sp>
        <p:nvSpPr>
          <p:cNvPr id="5" name="Content Placeholder 8"/>
          <p:cNvSpPr>
            <a:spLocks noGrp="1"/>
          </p:cNvSpPr>
          <p:nvPr>
            <p:ph sz="quarter" idx="10" hasCustomPrompt="1"/>
          </p:nvPr>
        </p:nvSpPr>
        <p:spPr>
          <a:xfrm>
            <a:off x="428625" y="594000"/>
            <a:ext cx="8286750" cy="249299"/>
          </a:xfrm>
        </p:spPr>
        <p:txBody>
          <a:bodyPr anchor="t"/>
          <a:lstStyle>
            <a:lvl1pPr marL="0" indent="0">
              <a:buNone/>
              <a:defRPr sz="1800" b="1">
                <a:solidFill>
                  <a:schemeClr val="tx2"/>
                </a:solidFill>
              </a:defRPr>
            </a:lvl1pPr>
          </a:lstStyle>
          <a:p>
            <a:pPr lvl="0"/>
            <a:r>
              <a:rPr lang="en-US" dirty="0" smtClean="0"/>
              <a:t>Subtitle</a:t>
            </a:r>
            <a:endParaRPr lang="en-US" dirty="0"/>
          </a:p>
        </p:txBody>
      </p:sp>
    </p:spTree>
  </p:cSld>
  <p:clrMapOvr>
    <a:masterClrMapping/>
  </p:clrMapOvr>
  <p:transition spd="med">
    <p:wipe dir="r"/>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_and_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5904" y="196172"/>
            <a:ext cx="8279946" cy="387798"/>
          </a:xfrm>
        </p:spPr>
        <p:txBody>
          <a:bodyPr wrap="square" anchor="t"/>
          <a:lstStyle>
            <a:lvl1pPr>
              <a:lnSpc>
                <a:spcPct val="90000"/>
              </a:lnSpc>
              <a:defRPr sz="2800" b="0">
                <a:solidFill>
                  <a:schemeClr val="accent1"/>
                </a:solidFill>
                <a:latin typeface="Century Schoolbook" charset="0"/>
                <a:ea typeface="Century Schoolbook" charset="0"/>
                <a:cs typeface="Century Schoolbook" charset="0"/>
              </a:defRPr>
            </a:lvl1pPr>
          </a:lstStyle>
          <a:p>
            <a:r>
              <a:rPr lang="en-US" dirty="0" smtClean="0"/>
              <a:t>Click to edit master title </a:t>
            </a:r>
            <a:endParaRPr lang="en-US" dirty="0"/>
          </a:p>
        </p:txBody>
      </p:sp>
      <p:sp>
        <p:nvSpPr>
          <p:cNvPr id="3" name="Content Placeholder 2"/>
          <p:cNvSpPr>
            <a:spLocks noGrp="1"/>
          </p:cNvSpPr>
          <p:nvPr>
            <p:ph sz="half" idx="1" hasCustomPrompt="1"/>
          </p:nvPr>
        </p:nvSpPr>
        <p:spPr>
          <a:xfrm>
            <a:off x="457200" y="969264"/>
            <a:ext cx="8267140" cy="3545980"/>
          </a:xfrm>
        </p:spPr>
        <p:txBody>
          <a:bodyPr lIns="0" tIns="0" rIns="0" bIns="0">
            <a:normAutofit/>
          </a:bodyPr>
          <a:lstStyle>
            <a:lvl1pPr>
              <a:spcBef>
                <a:spcPts val="1200"/>
              </a:spcBef>
              <a:spcAft>
                <a:spcPts val="0"/>
              </a:spcAft>
              <a:defRPr sz="1800">
                <a:solidFill>
                  <a:schemeClr val="tx1"/>
                </a:solidFill>
                <a:latin typeface="Century Schoolbook" charset="0"/>
                <a:ea typeface="Century Schoolbook" charset="0"/>
                <a:cs typeface="Century Schoolbook" charset="0"/>
              </a:defRPr>
            </a:lvl1pPr>
            <a:lvl2pPr>
              <a:spcBef>
                <a:spcPts val="300"/>
              </a:spcBef>
              <a:spcAft>
                <a:spcPts val="0"/>
              </a:spcAft>
              <a:buFont typeface="Museo Sans For Dell" pitchFamily="2" charset="0"/>
              <a:buChar char="–"/>
              <a:defRPr sz="1600">
                <a:solidFill>
                  <a:schemeClr val="tx1"/>
                </a:solidFill>
                <a:latin typeface="Century Schoolbook" charset="0"/>
                <a:ea typeface="Century Schoolbook" charset="0"/>
                <a:cs typeface="Century Schoolbook" charset="0"/>
              </a:defRPr>
            </a:lvl2pPr>
            <a:lvl3pPr>
              <a:spcBef>
                <a:spcPts val="300"/>
              </a:spcBef>
              <a:spcAft>
                <a:spcPts val="0"/>
              </a:spcAft>
              <a:defRPr sz="1400">
                <a:solidFill>
                  <a:schemeClr val="tx1"/>
                </a:solidFill>
                <a:latin typeface="Century Schoolbook" charset="0"/>
                <a:ea typeface="Century Schoolbook" charset="0"/>
                <a:cs typeface="Century Schoolbook" charset="0"/>
              </a:defRPr>
            </a:lvl3pPr>
            <a:lvl4pPr>
              <a:spcBef>
                <a:spcPts val="300"/>
              </a:spcBef>
              <a:spcAft>
                <a:spcPts val="0"/>
              </a:spcAft>
              <a:defRPr sz="1200" baseline="0">
                <a:solidFill>
                  <a:schemeClr val="tx1"/>
                </a:solidFill>
                <a:latin typeface="Century Schoolbook" charset="0"/>
                <a:ea typeface="Century Schoolbook" charset="0"/>
                <a:cs typeface="Century Schoolbook" charset="0"/>
              </a:defRPr>
            </a:lvl4pPr>
            <a:lvl5pPr>
              <a:spcBef>
                <a:spcPts val="300"/>
              </a:spcBef>
              <a:spcAft>
                <a:spcPts val="0"/>
              </a:spcAft>
              <a:buClr>
                <a:schemeClr val="accent1"/>
              </a:buClr>
              <a:buNone/>
              <a:defRPr sz="11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p:txBody>
      </p:sp>
      <p:cxnSp>
        <p:nvCxnSpPr>
          <p:cNvPr id="20" name="Straight Connector 19"/>
          <p:cNvCxnSpPr>
            <a:cxnSpLocks noChangeShapeType="1"/>
          </p:cNvCxnSpPr>
          <p:nvPr/>
        </p:nvCxnSpPr>
        <p:spPr bwMode="auto">
          <a:xfrm>
            <a:off x="436563" y="4629150"/>
            <a:ext cx="8262035" cy="0"/>
          </a:xfrm>
          <a:prstGeom prst="line">
            <a:avLst/>
          </a:prstGeom>
          <a:noFill/>
          <a:ln w="9525">
            <a:solidFill>
              <a:srgbClr val="AAAAAA"/>
            </a:solidFill>
            <a:round/>
            <a:headEnd/>
            <a:tailEnd/>
          </a:ln>
        </p:spPr>
      </p:cxnSp>
    </p:spTree>
  </p:cSld>
  <p:clrMapOvr>
    <a:masterClrMapping/>
  </p:clrMapOvr>
  <p:transition spd="med">
    <p:wipe dir="r"/>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Title+Sub_and_Content_Blue_Background">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9768" y="201168"/>
            <a:ext cx="8217670" cy="673153"/>
          </a:xfrm>
        </p:spPr>
        <p:txBody>
          <a:bodyPr wrap="square" anchor="t">
            <a:spAutoFit/>
          </a:bodyPr>
          <a:lstStyle>
            <a:lvl1pPr>
              <a:lnSpc>
                <a:spcPct val="90000"/>
              </a:lnSpc>
              <a:defRPr sz="2400" b="0">
                <a:solidFill>
                  <a:schemeClr val="tx2"/>
                </a:solidFill>
                <a:latin typeface="Museo For Dell" pitchFamily="2" charset="0"/>
              </a:defRPr>
            </a:lvl1pPr>
          </a:lstStyle>
          <a:p>
            <a:r>
              <a:rPr lang="en-US" dirty="0" smtClean="0"/>
              <a:t>Click to edit title</a:t>
            </a:r>
            <a:br>
              <a:rPr lang="en-US" dirty="0" smtClean="0"/>
            </a:br>
            <a:r>
              <a:rPr lang="en-US" dirty="0" smtClean="0"/>
              <a:t>Click to edit title </a:t>
            </a:r>
            <a:endParaRPr lang="en-US" dirty="0"/>
          </a:p>
        </p:txBody>
      </p:sp>
      <p:sp>
        <p:nvSpPr>
          <p:cNvPr id="3" name="Content Placeholder 2"/>
          <p:cNvSpPr>
            <a:spLocks noGrp="1"/>
          </p:cNvSpPr>
          <p:nvPr>
            <p:ph sz="half" idx="1" hasCustomPrompt="1"/>
          </p:nvPr>
        </p:nvSpPr>
        <p:spPr>
          <a:xfrm>
            <a:off x="457200" y="1327785"/>
            <a:ext cx="8229600" cy="974113"/>
          </a:xfrm>
        </p:spPr>
        <p:txBody>
          <a:bodyPr lIns="0" tIns="0" rIns="0" bIns="0">
            <a:spAutoFit/>
          </a:bodyPr>
          <a:lstStyle>
            <a:lvl1pPr>
              <a:spcBef>
                <a:spcPts val="1200"/>
              </a:spcBef>
              <a:spcAft>
                <a:spcPts val="0"/>
              </a:spcAft>
              <a:buClr>
                <a:schemeClr val="tx2"/>
              </a:buClr>
              <a:defRPr sz="1800">
                <a:solidFill>
                  <a:schemeClr val="tx2"/>
                </a:solidFill>
                <a:latin typeface="Museo Sans For Dell" pitchFamily="2" charset="0"/>
              </a:defRPr>
            </a:lvl1pPr>
            <a:lvl2pPr>
              <a:spcBef>
                <a:spcPts val="300"/>
              </a:spcBef>
              <a:spcAft>
                <a:spcPts val="0"/>
              </a:spcAft>
              <a:buClr>
                <a:schemeClr val="tx2"/>
              </a:buClr>
              <a:buFont typeface="Museo Sans For Dell" pitchFamily="2" charset="0"/>
              <a:buChar char="–"/>
              <a:defRPr sz="1600">
                <a:solidFill>
                  <a:schemeClr val="tx2"/>
                </a:solidFill>
                <a:latin typeface="Museo Sans For Dell" pitchFamily="2" charset="0"/>
              </a:defRPr>
            </a:lvl2pPr>
            <a:lvl3pPr>
              <a:spcBef>
                <a:spcPts val="300"/>
              </a:spcBef>
              <a:spcAft>
                <a:spcPts val="0"/>
              </a:spcAft>
              <a:buClr>
                <a:schemeClr val="tx2"/>
              </a:buClr>
              <a:buFont typeface="Museo Sans For Dell" pitchFamily="2" charset="0"/>
              <a:buChar char="–"/>
              <a:defRPr sz="1400">
                <a:solidFill>
                  <a:schemeClr val="tx2"/>
                </a:solidFill>
                <a:latin typeface="Museo Sans For Dell" pitchFamily="2" charset="0"/>
              </a:defRPr>
            </a:lvl3pPr>
            <a:lvl4pPr>
              <a:spcBef>
                <a:spcPts val="300"/>
              </a:spcBef>
              <a:spcAft>
                <a:spcPts val="0"/>
              </a:spcAft>
              <a:buClr>
                <a:schemeClr val="tx2"/>
              </a:buClr>
              <a:buFont typeface="Museo Sans For Dell" pitchFamily="2" charset="0"/>
              <a:buChar char="–"/>
              <a:defRPr sz="1200">
                <a:solidFill>
                  <a:schemeClr val="tx2"/>
                </a:solidFill>
                <a:latin typeface="Museo Sans For Dell" pitchFamily="2" charset="0"/>
              </a:defRPr>
            </a:lvl4pPr>
            <a:lvl5pPr>
              <a:spcBef>
                <a:spcPts val="400"/>
              </a:spcBef>
              <a:spcAft>
                <a:spcPts val="0"/>
              </a:spcAft>
              <a:buClr>
                <a:schemeClr val="tx2"/>
              </a:buClr>
              <a:defRPr sz="1100">
                <a:solidFill>
                  <a:schemeClr val="tx2"/>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p:txBody>
      </p:sp>
      <p:cxnSp>
        <p:nvCxnSpPr>
          <p:cNvPr id="13" name="Straight Connector 12"/>
          <p:cNvCxnSpPr>
            <a:cxnSpLocks noChangeShapeType="1"/>
          </p:cNvCxnSpPr>
          <p:nvPr userDrawn="1"/>
        </p:nvCxnSpPr>
        <p:spPr bwMode="auto">
          <a:xfrm>
            <a:off x="436563" y="4629150"/>
            <a:ext cx="8262035" cy="0"/>
          </a:xfrm>
          <a:prstGeom prst="line">
            <a:avLst/>
          </a:prstGeom>
          <a:noFill/>
          <a:ln w="9525">
            <a:solidFill>
              <a:schemeClr val="tx2"/>
            </a:solidFill>
            <a:round/>
            <a:headEnd/>
            <a:tailEnd/>
          </a:ln>
        </p:spPr>
      </p:cxnSp>
      <p:sp>
        <p:nvSpPr>
          <p:cNvPr id="5" name="Content Placeholder 8"/>
          <p:cNvSpPr>
            <a:spLocks noGrp="1"/>
          </p:cNvSpPr>
          <p:nvPr>
            <p:ph sz="quarter" idx="10" hasCustomPrompt="1"/>
          </p:nvPr>
        </p:nvSpPr>
        <p:spPr>
          <a:xfrm>
            <a:off x="428625" y="925434"/>
            <a:ext cx="8286750" cy="249299"/>
          </a:xfrm>
        </p:spPr>
        <p:txBody>
          <a:bodyPr anchor="t"/>
          <a:lstStyle>
            <a:lvl1pPr marL="0" indent="0">
              <a:buNone/>
              <a:defRPr sz="1800" b="1">
                <a:solidFill>
                  <a:schemeClr val="tx2"/>
                </a:solidFill>
              </a:defRPr>
            </a:lvl1pPr>
          </a:lstStyle>
          <a:p>
            <a:pPr lvl="0"/>
            <a:r>
              <a:rPr lang="en-US" dirty="0" smtClean="0"/>
              <a:t>Subtitle</a:t>
            </a:r>
            <a:endParaRPr lang="en-US" dirty="0"/>
          </a:p>
        </p:txBody>
      </p:sp>
    </p:spTree>
  </p:cSld>
  <p:clrMapOvr>
    <a:masterClrMapping/>
  </p:clrMapOvr>
  <p:transition spd="med">
    <p:wipe dir="r"/>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Only &amp; Background Images Slide">
    <p:bg>
      <p:bgPr>
        <a:solidFill>
          <a:schemeClr val="accent1"/>
        </a:solidFill>
        <a:effectLst/>
      </p:bgPr>
    </p:bg>
    <p:spTree>
      <p:nvGrpSpPr>
        <p:cNvPr id="1" name=""/>
        <p:cNvGrpSpPr/>
        <p:nvPr/>
      </p:nvGrpSpPr>
      <p:grpSpPr>
        <a:xfrm>
          <a:off x="0" y="0"/>
          <a:ext cx="0" cy="0"/>
          <a:chOff x="0" y="0"/>
          <a:chExt cx="0" cy="0"/>
        </a:xfrm>
      </p:grpSpPr>
      <p:sp>
        <p:nvSpPr>
          <p:cNvPr id="13" name="Title 1"/>
          <p:cNvSpPr>
            <a:spLocks noGrp="1"/>
          </p:cNvSpPr>
          <p:nvPr>
            <p:ph type="title" hasCustomPrompt="1"/>
          </p:nvPr>
        </p:nvSpPr>
        <p:spPr>
          <a:xfrm>
            <a:off x="429768" y="201168"/>
            <a:ext cx="8239126" cy="332399"/>
          </a:xfrm>
        </p:spPr>
        <p:txBody>
          <a:bodyPr wrap="square" anchor="t"/>
          <a:lstStyle>
            <a:lvl1pPr>
              <a:lnSpc>
                <a:spcPct val="90000"/>
              </a:lnSpc>
              <a:defRPr sz="2400" b="0">
                <a:solidFill>
                  <a:schemeClr val="tx2"/>
                </a:solidFill>
                <a:latin typeface="Museo For Dell" pitchFamily="2" charset="0"/>
              </a:defRPr>
            </a:lvl1pPr>
          </a:lstStyle>
          <a:p>
            <a:r>
              <a:rPr lang="en-US" dirty="0" smtClean="0"/>
              <a:t>Click to edit title </a:t>
            </a:r>
            <a:endParaRPr lang="en-US" dirty="0"/>
          </a:p>
        </p:txBody>
      </p:sp>
      <p:cxnSp>
        <p:nvCxnSpPr>
          <p:cNvPr id="4" name="Straight Connector 3"/>
          <p:cNvCxnSpPr>
            <a:cxnSpLocks noChangeShapeType="1"/>
          </p:cNvCxnSpPr>
          <p:nvPr userDrawn="1"/>
        </p:nvCxnSpPr>
        <p:spPr bwMode="auto">
          <a:xfrm>
            <a:off x="436563" y="4629150"/>
            <a:ext cx="8262035" cy="0"/>
          </a:xfrm>
          <a:prstGeom prst="line">
            <a:avLst/>
          </a:prstGeom>
          <a:noFill/>
          <a:ln w="9525">
            <a:solidFill>
              <a:schemeClr val="tx2"/>
            </a:solidFill>
            <a:round/>
            <a:headEnd/>
            <a:tailEnd/>
          </a:ln>
        </p:spPr>
      </p:cxnSp>
    </p:spTree>
  </p:cSld>
  <p:clrMapOvr>
    <a:masterClrMapping/>
  </p:clrMapOvr>
  <p:transition spd="med">
    <p:wipe dir="r"/>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Title Only &amp; Background Images Slide">
    <p:bg>
      <p:bgPr>
        <a:solidFill>
          <a:schemeClr val="accent1"/>
        </a:solidFill>
        <a:effectLst/>
      </p:bgPr>
    </p:bg>
    <p:spTree>
      <p:nvGrpSpPr>
        <p:cNvPr id="1" name=""/>
        <p:cNvGrpSpPr/>
        <p:nvPr/>
      </p:nvGrpSpPr>
      <p:grpSpPr>
        <a:xfrm>
          <a:off x="0" y="0"/>
          <a:ext cx="0" cy="0"/>
          <a:chOff x="0" y="0"/>
          <a:chExt cx="0" cy="0"/>
        </a:xfrm>
      </p:grpSpPr>
    </p:spTree>
  </p:cSld>
  <p:clrMapOvr>
    <a:masterClrMapping/>
  </p:clrMapOvr>
  <p:transition spd="med">
    <p:wipe dir="r"/>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1"/>
          <p:cNvSpPr>
            <a:spLocks noGrp="1"/>
          </p:cNvSpPr>
          <p:nvPr>
            <p:ph type="ctrTitle" hasCustomPrompt="1"/>
          </p:nvPr>
        </p:nvSpPr>
        <p:spPr>
          <a:xfrm>
            <a:off x="457200" y="342900"/>
            <a:ext cx="2743200" cy="2743200"/>
          </a:xfrm>
          <a:prstGeom prst="roundRect">
            <a:avLst>
              <a:gd name="adj" fmla="val 2752"/>
            </a:avLst>
          </a:prstGeom>
          <a:solidFill>
            <a:schemeClr val="tx2"/>
          </a:solidFill>
          <a:ln>
            <a:noFill/>
          </a:ln>
        </p:spPr>
        <p:style>
          <a:lnRef idx="2">
            <a:schemeClr val="accent1"/>
          </a:lnRef>
          <a:fillRef idx="1">
            <a:schemeClr val="lt1"/>
          </a:fillRef>
          <a:effectRef idx="0">
            <a:schemeClr val="accent1"/>
          </a:effectRef>
          <a:fontRef idx="none"/>
        </p:style>
        <p:txBody>
          <a:bodyPr lIns="228600" tIns="228600" rIns="228600" bIns="228600" anchor="t">
            <a:normAutofit/>
          </a:bodyPr>
          <a:lstStyle>
            <a:lvl1pPr>
              <a:defRPr sz="2800" b="0">
                <a:solidFill>
                  <a:schemeClr val="accent1"/>
                </a:solidFill>
                <a:latin typeface="Museo For Dell" pitchFamily="2" charset="0"/>
              </a:defRPr>
            </a:lvl1pPr>
          </a:lstStyle>
          <a:p>
            <a:r>
              <a:rPr lang="en-US" dirty="0" smtClean="0"/>
              <a:t>Click to edit title</a:t>
            </a:r>
            <a:endParaRPr lang="en-US" dirty="0"/>
          </a:p>
        </p:txBody>
      </p:sp>
    </p:spTree>
  </p:cSld>
  <p:clrMapOvr>
    <a:masterClrMapping/>
  </p:clrMapOvr>
  <p:transition spd="med">
    <p:wipe dir="r"/>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Title_Slide_Blue_Background">
    <p:bg>
      <p:bgPr>
        <a:solidFill>
          <a:schemeClr val="accent1"/>
        </a:solidFill>
        <a:effectLst/>
      </p:bgPr>
    </p:bg>
    <p:spTree>
      <p:nvGrpSpPr>
        <p:cNvPr id="1" name=""/>
        <p:cNvGrpSpPr/>
        <p:nvPr/>
      </p:nvGrpSpPr>
      <p:grpSpPr>
        <a:xfrm>
          <a:off x="0" y="0"/>
          <a:ext cx="0" cy="0"/>
          <a:chOff x="0" y="0"/>
          <a:chExt cx="0" cy="0"/>
        </a:xfrm>
      </p:grpSpPr>
      <p:grpSp>
        <p:nvGrpSpPr>
          <p:cNvPr id="2" name="Group 19"/>
          <p:cNvGrpSpPr/>
          <p:nvPr userDrawn="1"/>
        </p:nvGrpSpPr>
        <p:grpSpPr>
          <a:xfrm>
            <a:off x="381002" y="1335882"/>
            <a:ext cx="8311513" cy="2471738"/>
            <a:chOff x="280033" y="1781175"/>
            <a:chExt cx="8412480" cy="3295650"/>
          </a:xfrm>
        </p:grpSpPr>
        <p:cxnSp>
          <p:nvCxnSpPr>
            <p:cNvPr id="8" name="Straight Connector 7"/>
            <p:cNvCxnSpPr/>
            <p:nvPr/>
          </p:nvCxnSpPr>
          <p:spPr>
            <a:xfrm>
              <a:off x="280033" y="1781175"/>
              <a:ext cx="8412480" cy="0"/>
            </a:xfrm>
            <a:prstGeom prst="line">
              <a:avLst/>
            </a:prstGeom>
            <a:ln>
              <a:solidFill>
                <a:schemeClr val="tx2"/>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280033" y="5076825"/>
              <a:ext cx="8412480" cy="0"/>
            </a:xfrm>
            <a:prstGeom prst="line">
              <a:avLst/>
            </a:prstGeom>
            <a:ln>
              <a:solidFill>
                <a:schemeClr val="tx2"/>
              </a:solidFill>
            </a:ln>
          </p:spPr>
          <p:style>
            <a:lnRef idx="1">
              <a:schemeClr val="dk1"/>
            </a:lnRef>
            <a:fillRef idx="0">
              <a:schemeClr val="dk1"/>
            </a:fillRef>
            <a:effectRef idx="0">
              <a:schemeClr val="dk1"/>
            </a:effectRef>
            <a:fontRef idx="minor">
              <a:schemeClr val="tx1"/>
            </a:fontRef>
          </p:style>
        </p:cxnSp>
      </p:grpSp>
      <p:sp>
        <p:nvSpPr>
          <p:cNvPr id="10" name="Title Placeholder 21"/>
          <p:cNvSpPr>
            <a:spLocks noGrp="1"/>
          </p:cNvSpPr>
          <p:nvPr>
            <p:ph type="ctrTitle" hasCustomPrompt="1"/>
          </p:nvPr>
        </p:nvSpPr>
        <p:spPr>
          <a:xfrm>
            <a:off x="438150" y="2251672"/>
            <a:ext cx="5962650" cy="512961"/>
          </a:xfrm>
        </p:spPr>
        <p:txBody>
          <a:bodyPr anchor="b" anchorCtr="0">
            <a:spAutoFit/>
          </a:bodyPr>
          <a:lstStyle>
            <a:lvl1pPr algn="l">
              <a:lnSpc>
                <a:spcPts val="4000"/>
              </a:lnSpc>
              <a:defRPr sz="2800" b="0" i="0" smtClean="0">
                <a:solidFill>
                  <a:schemeClr val="tx2"/>
                </a:solidFill>
                <a:latin typeface="Museo For Dell" pitchFamily="2" charset="0"/>
                <a:ea typeface="Museo For Dell" pitchFamily="2" charset="0"/>
              </a:defRPr>
            </a:lvl1pPr>
          </a:lstStyle>
          <a:p>
            <a:r>
              <a:rPr lang="en-US" dirty="0" smtClean="0"/>
              <a:t>Click to edit title</a:t>
            </a:r>
          </a:p>
        </p:txBody>
      </p:sp>
      <p:sp>
        <p:nvSpPr>
          <p:cNvPr id="14" name="Text Placeholder 12"/>
          <p:cNvSpPr>
            <a:spLocks noGrp="1"/>
          </p:cNvSpPr>
          <p:nvPr>
            <p:ph type="subTitle" idx="1" hasCustomPrompt="1"/>
          </p:nvPr>
        </p:nvSpPr>
        <p:spPr>
          <a:xfrm>
            <a:off x="447677" y="3124044"/>
            <a:ext cx="5953125" cy="276999"/>
          </a:xfrm>
        </p:spPr>
        <p:txBody>
          <a:bodyPr lIns="0" tIns="0" rIns="0" bIns="0" anchor="t" anchorCtr="0">
            <a:spAutoFit/>
          </a:bodyPr>
          <a:lstStyle>
            <a:lvl1pPr marL="0" indent="0" algn="l">
              <a:buFont typeface="Wingdings" pitchFamily="2" charset="2"/>
              <a:buNone/>
              <a:defRPr sz="2000" b="0" i="0" smtClean="0">
                <a:solidFill>
                  <a:schemeClr val="tx2"/>
                </a:solidFill>
                <a:latin typeface="Museo Sans For Dell" pitchFamily="2" charset="0"/>
                <a:ea typeface="Museo Sans For Dell" pitchFamily="2" charset="0"/>
              </a:defRPr>
            </a:lvl1pPr>
          </a:lstStyle>
          <a:p>
            <a:r>
              <a:rPr lang="en-US" dirty="0" smtClean="0"/>
              <a:t>Click to edit text</a:t>
            </a:r>
          </a:p>
        </p:txBody>
      </p:sp>
      <p:pic>
        <p:nvPicPr>
          <p:cNvPr id="16" name="Picture 15"/>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7276065" y="1954213"/>
            <a:ext cx="1384604" cy="1384604"/>
          </a:xfrm>
          <a:prstGeom prst="rect">
            <a:avLst/>
          </a:prstGeom>
        </p:spPr>
      </p:pic>
    </p:spTree>
  </p:cSld>
  <p:clrMapOvr>
    <a:masterClrMapping/>
  </p:clrMapOvr>
  <p:transition spd="med">
    <p:wipe dir="r"/>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457200" y="1738710"/>
            <a:ext cx="5962650" cy="1025922"/>
          </a:xfrm>
        </p:spPr>
        <p:txBody>
          <a:bodyPr anchor="b" anchorCtr="0">
            <a:spAutoFit/>
          </a:bodyPr>
          <a:lstStyle>
            <a:lvl1pPr algn="l">
              <a:lnSpc>
                <a:spcPts val="4000"/>
              </a:lnSpc>
              <a:defRPr sz="3600" b="0" i="0" smtClean="0">
                <a:solidFill>
                  <a:schemeClr val="bg1"/>
                </a:solidFill>
                <a:latin typeface="Museo For Dell" pitchFamily="2" charset="0"/>
                <a:ea typeface="Museo For Dell" pitchFamily="2" charset="0"/>
              </a:defRPr>
            </a:lvl1pPr>
          </a:lstStyle>
          <a:p>
            <a:r>
              <a:rPr lang="en-US" dirty="0" smtClean="0"/>
              <a:t>Click to edit master title style</a:t>
            </a:r>
          </a:p>
        </p:txBody>
      </p:sp>
      <p:sp>
        <p:nvSpPr>
          <p:cNvPr id="361477" name="Text Placeholder 12"/>
          <p:cNvSpPr>
            <a:spLocks noGrp="1"/>
          </p:cNvSpPr>
          <p:nvPr>
            <p:ph type="subTitle" idx="1"/>
          </p:nvPr>
        </p:nvSpPr>
        <p:spPr>
          <a:xfrm>
            <a:off x="457201" y="3124043"/>
            <a:ext cx="5953125" cy="276999"/>
          </a:xfrm>
        </p:spPr>
        <p:txBody>
          <a:bodyPr lIns="0" tIns="0" rIns="0" bIns="0" anchor="t" anchorCtr="0">
            <a:spAutoFit/>
          </a:bodyPr>
          <a:lstStyle>
            <a:lvl1pPr marL="0" indent="0" algn="l">
              <a:buFont typeface="Wingdings" pitchFamily="2" charset="2"/>
              <a:buNone/>
              <a:defRPr sz="2000" b="0" i="0" smtClean="0">
                <a:solidFill>
                  <a:schemeClr val="bg2"/>
                </a:solidFill>
                <a:latin typeface="Museo Sans For Dell" pitchFamily="2" charset="0"/>
                <a:ea typeface="Museo Sans For Dell" pitchFamily="2" charset="0"/>
              </a:defRPr>
            </a:lvl1pPr>
          </a:lstStyle>
          <a:p>
            <a:r>
              <a:rPr lang="en-US" smtClean="0"/>
              <a:t>Click to edit Master subtitle style</a:t>
            </a:r>
            <a:endParaRPr lang="en-US" dirty="0" smtClean="0"/>
          </a:p>
        </p:txBody>
      </p:sp>
      <p:cxnSp>
        <p:nvCxnSpPr>
          <p:cNvPr id="8" name="Straight Connector 7"/>
          <p:cNvCxnSpPr/>
          <p:nvPr/>
        </p:nvCxnSpPr>
        <p:spPr>
          <a:xfrm>
            <a:off x="457200" y="1335881"/>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457200" y="3807619"/>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sp>
        <p:nvSpPr>
          <p:cNvPr id="10" name="Rectangle 9"/>
          <p:cNvSpPr/>
          <p:nvPr/>
        </p:nvSpPr>
        <p:spPr bwMode="gray">
          <a:xfrm>
            <a:off x="1" y="4772025"/>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444444"/>
              </a:solidFill>
              <a:latin typeface="Trebuchet MS" pitchFamily="34" charset="0"/>
            </a:endParaRPr>
          </a:p>
        </p:txBody>
      </p:sp>
      <p:sp>
        <p:nvSpPr>
          <p:cNvPr id="14" name="Rectangle 13"/>
          <p:cNvSpPr/>
          <p:nvPr/>
        </p:nvSpPr>
        <p:spPr bwMode="hidden">
          <a:xfrm>
            <a:off x="1" y="4772025"/>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444444"/>
              </a:solidFill>
              <a:latin typeface="Trebuchet MS" pitchFamily="34" charset="0"/>
            </a:endParaRPr>
          </a:p>
        </p:txBody>
      </p:sp>
      <p:sp>
        <p:nvSpPr>
          <p:cNvPr id="19" name="Rectangle 18"/>
          <p:cNvSpPr/>
          <p:nvPr/>
        </p:nvSpPr>
        <p:spPr bwMode="hidden">
          <a:xfrm>
            <a:off x="1" y="4772025"/>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444444"/>
              </a:solidFill>
              <a:latin typeface="Trebuchet MS" pitchFamily="34" charset="0"/>
            </a:endParaRPr>
          </a:p>
        </p:txBody>
      </p:sp>
      <p:pic>
        <p:nvPicPr>
          <p:cNvPr id="11" name="Picture 10" descr="dell_blue_lrg_logo.png"/>
          <p:cNvPicPr>
            <a:picLocks noChangeAspect="1"/>
          </p:cNvPicPr>
          <p:nvPr/>
        </p:nvPicPr>
        <p:blipFill>
          <a:blip r:embed="rId2" cstate="screen"/>
          <a:stretch>
            <a:fillRect/>
          </a:stretch>
        </p:blipFill>
        <p:spPr bwMode="black">
          <a:xfrm>
            <a:off x="7265290" y="1988821"/>
            <a:ext cx="1487427" cy="1115570"/>
          </a:xfrm>
          <a:prstGeom prst="rect">
            <a:avLst/>
          </a:prstGeom>
        </p:spPr>
      </p:pic>
    </p:spTree>
    <p:extLst>
      <p:ext uri="{BB962C8B-B14F-4D97-AF65-F5344CB8AC3E}">
        <p14:creationId xmlns:p14="http://schemas.microsoft.com/office/powerpoint/2010/main" val="3239152212"/>
      </p:ext>
    </p:extLst>
  </p:cSld>
  <p:clrMapOvr>
    <a:masterClrMapping/>
  </p:clrMapOvr>
  <p:transition spd="med">
    <p:wipe dir="r"/>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itle_and_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150" y="196172"/>
            <a:ext cx="8248650" cy="332399"/>
          </a:xfrm>
        </p:spPr>
        <p:txBody>
          <a:bodyPr/>
          <a:lstStyle>
            <a:lvl1pPr>
              <a:defRPr sz="2400"/>
            </a:lvl1pPr>
          </a:lstStyle>
          <a:p>
            <a:r>
              <a:rPr lang="en-US" dirty="0" smtClean="0"/>
              <a:t>Click to edit title</a:t>
            </a:r>
            <a:endParaRPr lang="en-US" dirty="0"/>
          </a:p>
        </p:txBody>
      </p:sp>
      <p:sp>
        <p:nvSpPr>
          <p:cNvPr id="6" name="Content Placeholder 2"/>
          <p:cNvSpPr>
            <a:spLocks noGrp="1"/>
          </p:cNvSpPr>
          <p:nvPr>
            <p:ph sz="half" idx="1" hasCustomPrompt="1"/>
          </p:nvPr>
        </p:nvSpPr>
        <p:spPr>
          <a:xfrm>
            <a:off x="457200" y="960120"/>
            <a:ext cx="8229600" cy="1261884"/>
          </a:xfrm>
        </p:spPr>
        <p:txBody>
          <a:bodyPr lIns="0" tIns="0" rIns="0" bIns="0">
            <a:spAutoFit/>
          </a:bodyPr>
          <a:lstStyle>
            <a:lvl1pPr>
              <a:spcBef>
                <a:spcPts val="1200"/>
              </a:spcBef>
              <a:spcAft>
                <a:spcPts val="0"/>
              </a:spcAft>
              <a:buClr>
                <a:schemeClr val="bg1"/>
              </a:buClr>
              <a:buFont typeface="Arial" pitchFamily="34" charset="0"/>
              <a:buChar char="•"/>
              <a:defRPr sz="2000">
                <a:solidFill>
                  <a:schemeClr val="tx1"/>
                </a:solidFill>
                <a:latin typeface="Museo Sans For Dell" pitchFamily="2" charset="0"/>
              </a:defRPr>
            </a:lvl1pPr>
            <a:lvl2pPr marL="573088" indent="-231775">
              <a:spcBef>
                <a:spcPts val="300"/>
              </a:spcBef>
              <a:spcAft>
                <a:spcPts val="0"/>
              </a:spcAft>
              <a:buClr>
                <a:schemeClr val="bg1"/>
              </a:buClr>
              <a:buFont typeface="Museo Sans For Dell" pitchFamily="2" charset="0"/>
              <a:buChar char="–"/>
              <a:defRPr sz="1800">
                <a:solidFill>
                  <a:schemeClr val="tx1"/>
                </a:solidFill>
                <a:latin typeface="Museo Sans For Dell" pitchFamily="2" charset="0"/>
              </a:defRPr>
            </a:lvl2pPr>
            <a:lvl3pPr>
              <a:spcBef>
                <a:spcPts val="300"/>
              </a:spcBef>
              <a:spcAft>
                <a:spcPts val="0"/>
              </a:spcAft>
              <a:buClr>
                <a:schemeClr val="bg1"/>
              </a:buClr>
              <a:defRPr sz="1600">
                <a:solidFill>
                  <a:schemeClr val="tx1"/>
                </a:solidFill>
                <a:latin typeface="Museo Sans For Dell" pitchFamily="2" charset="0"/>
              </a:defRPr>
            </a:lvl3pPr>
            <a:lvl4pPr>
              <a:spcBef>
                <a:spcPts val="300"/>
              </a:spcBef>
              <a:spcAft>
                <a:spcPts val="0"/>
              </a:spcAft>
              <a:buClr>
                <a:schemeClr val="bg1"/>
              </a:buClr>
              <a:defRPr sz="1400" baseline="0">
                <a:solidFill>
                  <a:schemeClr val="tx1"/>
                </a:solidFill>
                <a:latin typeface="Museo Sans For Dell" pitchFamily="2" charset="0"/>
              </a:defRPr>
            </a:lvl4pPr>
            <a:lvl5pPr>
              <a:spcBef>
                <a:spcPts val="300"/>
              </a:spcBef>
              <a:spcAft>
                <a:spcPts val="0"/>
              </a:spcAft>
              <a:buClr>
                <a:schemeClr val="bg1"/>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cxnSp>
        <p:nvCxnSpPr>
          <p:cNvPr id="7" name="Straight Connector 6"/>
          <p:cNvCxnSpPr>
            <a:cxnSpLocks noChangeShapeType="1"/>
          </p:cNvCxnSpPr>
          <p:nvPr/>
        </p:nvCxnSpPr>
        <p:spPr bwMode="auto">
          <a:xfrm>
            <a:off x="457200" y="4629150"/>
            <a:ext cx="8229600" cy="0"/>
          </a:xfrm>
          <a:prstGeom prst="line">
            <a:avLst/>
          </a:prstGeom>
          <a:noFill/>
          <a:ln w="9525">
            <a:solidFill>
              <a:srgbClr val="AAAAAA"/>
            </a:solidFill>
            <a:round/>
            <a:headEnd/>
            <a:tailEnd/>
          </a:ln>
        </p:spPr>
      </p:cxnSp>
      <p:cxnSp>
        <p:nvCxnSpPr>
          <p:cNvPr id="5" name="Straight Connector 4"/>
          <p:cNvCxnSpPr>
            <a:cxnSpLocks noChangeShapeType="1"/>
          </p:cNvCxnSpPr>
          <p:nvPr userDrawn="1"/>
        </p:nvCxnSpPr>
        <p:spPr bwMode="auto">
          <a:xfrm>
            <a:off x="457200" y="4629150"/>
            <a:ext cx="8229600" cy="0"/>
          </a:xfrm>
          <a:prstGeom prst="line">
            <a:avLst/>
          </a:prstGeom>
          <a:noFill/>
          <a:ln w="9525">
            <a:solidFill>
              <a:srgbClr val="AAAAAA"/>
            </a:solidFill>
            <a:round/>
            <a:headEnd/>
            <a:tailEnd/>
          </a:ln>
        </p:spPr>
      </p:cxnSp>
    </p:spTree>
    <p:extLst>
      <p:ext uri="{BB962C8B-B14F-4D97-AF65-F5344CB8AC3E}">
        <p14:creationId xmlns:p14="http://schemas.microsoft.com/office/powerpoint/2010/main" val="1209295449"/>
      </p:ext>
    </p:extLst>
  </p:cSld>
  <p:clrMapOvr>
    <a:masterClrMapping/>
  </p:clrMapOvr>
  <p:transition spd="med">
    <p:wipe dir="r"/>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tle+Sub_and_Content">
    <p:spTree>
      <p:nvGrpSpPr>
        <p:cNvPr id="1" name=""/>
        <p:cNvGrpSpPr/>
        <p:nvPr/>
      </p:nvGrpSpPr>
      <p:grpSpPr>
        <a:xfrm>
          <a:off x="0" y="0"/>
          <a:ext cx="0" cy="0"/>
          <a:chOff x="0" y="0"/>
          <a:chExt cx="0" cy="0"/>
        </a:xfrm>
      </p:grpSpPr>
      <p:sp>
        <p:nvSpPr>
          <p:cNvPr id="9" name="Content Placeholder 8"/>
          <p:cNvSpPr>
            <a:spLocks noGrp="1"/>
          </p:cNvSpPr>
          <p:nvPr>
            <p:ph sz="quarter" idx="10" hasCustomPrompt="1"/>
          </p:nvPr>
        </p:nvSpPr>
        <p:spPr>
          <a:xfrm>
            <a:off x="438150" y="600076"/>
            <a:ext cx="8248650" cy="332399"/>
          </a:xfrm>
        </p:spPr>
        <p:txBody>
          <a:bodyPr anchor="t"/>
          <a:lstStyle>
            <a:lvl1pPr marL="0" indent="0">
              <a:buNone/>
              <a:defRPr sz="2400" b="1">
                <a:solidFill>
                  <a:schemeClr val="bg1"/>
                </a:solidFill>
              </a:defRPr>
            </a:lvl1pPr>
          </a:lstStyle>
          <a:p>
            <a:pPr lvl="0"/>
            <a:r>
              <a:rPr lang="en-US" dirty="0" smtClean="0"/>
              <a:t>Subtitle</a:t>
            </a:r>
            <a:endParaRPr lang="en-US" dirty="0"/>
          </a:p>
        </p:txBody>
      </p:sp>
      <p:sp>
        <p:nvSpPr>
          <p:cNvPr id="2" name="Title 1"/>
          <p:cNvSpPr>
            <a:spLocks noGrp="1"/>
          </p:cNvSpPr>
          <p:nvPr>
            <p:ph type="title" hasCustomPrompt="1"/>
          </p:nvPr>
        </p:nvSpPr>
        <p:spPr/>
        <p:txBody>
          <a:bodyPr/>
          <a:lstStyle>
            <a:lvl1pPr>
              <a:defRPr/>
            </a:lvl1pPr>
          </a:lstStyle>
          <a:p>
            <a:r>
              <a:rPr lang="en-US" dirty="0" smtClean="0"/>
              <a:t>Click to edit title</a:t>
            </a:r>
            <a:endParaRPr lang="en-US" dirty="0"/>
          </a:p>
        </p:txBody>
      </p:sp>
      <p:sp>
        <p:nvSpPr>
          <p:cNvPr id="6" name="Content Placeholder 2"/>
          <p:cNvSpPr>
            <a:spLocks noGrp="1"/>
          </p:cNvSpPr>
          <p:nvPr>
            <p:ph sz="half" idx="1" hasCustomPrompt="1"/>
          </p:nvPr>
        </p:nvSpPr>
        <p:spPr>
          <a:xfrm>
            <a:off x="457200" y="960120"/>
            <a:ext cx="8229600" cy="1261884"/>
          </a:xfrm>
        </p:spPr>
        <p:txBody>
          <a:bodyPr lIns="0" tIns="0" rIns="0" bIns="0">
            <a:spAutoFit/>
          </a:bodyPr>
          <a:lstStyle>
            <a:lvl1pPr>
              <a:spcBef>
                <a:spcPts val="1200"/>
              </a:spcBef>
              <a:spcAft>
                <a:spcPts val="0"/>
              </a:spcAft>
              <a:buClr>
                <a:schemeClr val="bg1"/>
              </a:buClr>
              <a:buFont typeface="Arial" pitchFamily="34" charset="0"/>
              <a:buChar char="•"/>
              <a:defRPr sz="2000">
                <a:solidFill>
                  <a:schemeClr val="tx1"/>
                </a:solidFill>
                <a:latin typeface="Museo Sans For Dell" pitchFamily="2" charset="0"/>
              </a:defRPr>
            </a:lvl1pPr>
            <a:lvl2pPr marL="573088" indent="-231775">
              <a:spcBef>
                <a:spcPts val="300"/>
              </a:spcBef>
              <a:spcAft>
                <a:spcPts val="0"/>
              </a:spcAft>
              <a:buClr>
                <a:schemeClr val="bg1"/>
              </a:buClr>
              <a:buFont typeface="Museo Sans For Dell" pitchFamily="2" charset="0"/>
              <a:buChar char="–"/>
              <a:defRPr sz="1800">
                <a:solidFill>
                  <a:schemeClr val="tx1"/>
                </a:solidFill>
                <a:latin typeface="Museo Sans For Dell" pitchFamily="2" charset="0"/>
              </a:defRPr>
            </a:lvl2pPr>
            <a:lvl3pPr>
              <a:spcBef>
                <a:spcPts val="300"/>
              </a:spcBef>
              <a:spcAft>
                <a:spcPts val="0"/>
              </a:spcAft>
              <a:buClr>
                <a:schemeClr val="bg1"/>
              </a:buClr>
              <a:defRPr sz="1600">
                <a:solidFill>
                  <a:schemeClr val="tx1"/>
                </a:solidFill>
                <a:latin typeface="Museo Sans For Dell" pitchFamily="2" charset="0"/>
              </a:defRPr>
            </a:lvl3pPr>
            <a:lvl4pPr>
              <a:spcBef>
                <a:spcPts val="300"/>
              </a:spcBef>
              <a:spcAft>
                <a:spcPts val="0"/>
              </a:spcAft>
              <a:buClr>
                <a:schemeClr val="bg1"/>
              </a:buClr>
              <a:defRPr sz="1400" baseline="0">
                <a:solidFill>
                  <a:schemeClr val="tx1"/>
                </a:solidFill>
                <a:latin typeface="Museo Sans For Dell" pitchFamily="2" charset="0"/>
              </a:defRPr>
            </a:lvl4pPr>
            <a:lvl5pPr>
              <a:spcBef>
                <a:spcPts val="300"/>
              </a:spcBef>
              <a:spcAft>
                <a:spcPts val="0"/>
              </a:spcAft>
              <a:buClr>
                <a:schemeClr val="bg1"/>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cxnSp>
        <p:nvCxnSpPr>
          <p:cNvPr id="7" name="Straight Connector 6"/>
          <p:cNvCxnSpPr>
            <a:cxnSpLocks noChangeShapeType="1"/>
          </p:cNvCxnSpPr>
          <p:nvPr/>
        </p:nvCxnSpPr>
        <p:spPr bwMode="auto">
          <a:xfrm>
            <a:off x="457200" y="4629150"/>
            <a:ext cx="8229600" cy="0"/>
          </a:xfrm>
          <a:prstGeom prst="line">
            <a:avLst/>
          </a:prstGeom>
          <a:noFill/>
          <a:ln w="9525">
            <a:solidFill>
              <a:srgbClr val="AAAAAA"/>
            </a:solidFill>
            <a:round/>
            <a:headEnd/>
            <a:tailEnd/>
          </a:ln>
        </p:spPr>
      </p:cxnSp>
      <p:cxnSp>
        <p:nvCxnSpPr>
          <p:cNvPr id="8" name="Straight Connector 7"/>
          <p:cNvCxnSpPr>
            <a:cxnSpLocks noChangeShapeType="1"/>
          </p:cNvCxnSpPr>
          <p:nvPr userDrawn="1"/>
        </p:nvCxnSpPr>
        <p:spPr bwMode="auto">
          <a:xfrm>
            <a:off x="457200" y="4629150"/>
            <a:ext cx="8229600" cy="0"/>
          </a:xfrm>
          <a:prstGeom prst="line">
            <a:avLst/>
          </a:prstGeom>
          <a:noFill/>
          <a:ln w="9525">
            <a:solidFill>
              <a:srgbClr val="AAAAAA"/>
            </a:solidFill>
            <a:round/>
            <a:headEnd/>
            <a:tailEnd/>
          </a:ln>
        </p:spPr>
      </p:cxnSp>
    </p:spTree>
    <p:extLst>
      <p:ext uri="{BB962C8B-B14F-4D97-AF65-F5344CB8AC3E}">
        <p14:creationId xmlns:p14="http://schemas.microsoft.com/office/powerpoint/2010/main" val="3651893644"/>
      </p:ext>
    </p:extLst>
  </p:cSld>
  <p:clrMapOvr>
    <a:masterClrMapping/>
  </p:clrMapOvr>
  <p:transition spd="med">
    <p:wipe dir="r"/>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wo_Line_Title+Sub_and_Content">
    <p:spTree>
      <p:nvGrpSpPr>
        <p:cNvPr id="1" name=""/>
        <p:cNvGrpSpPr/>
        <p:nvPr/>
      </p:nvGrpSpPr>
      <p:grpSpPr>
        <a:xfrm>
          <a:off x="0" y="0"/>
          <a:ext cx="0" cy="0"/>
          <a:chOff x="0" y="0"/>
          <a:chExt cx="0" cy="0"/>
        </a:xfrm>
      </p:grpSpPr>
      <p:sp>
        <p:nvSpPr>
          <p:cNvPr id="9" name="Content Placeholder 8"/>
          <p:cNvSpPr>
            <a:spLocks noGrp="1"/>
          </p:cNvSpPr>
          <p:nvPr>
            <p:ph sz="quarter" idx="10" hasCustomPrompt="1"/>
          </p:nvPr>
        </p:nvSpPr>
        <p:spPr>
          <a:xfrm>
            <a:off x="438150" y="891541"/>
            <a:ext cx="8248650" cy="332399"/>
          </a:xfrm>
        </p:spPr>
        <p:txBody>
          <a:bodyPr anchor="t"/>
          <a:lstStyle>
            <a:lvl1pPr marL="0" indent="0">
              <a:buNone/>
              <a:defRPr sz="2400" b="1">
                <a:solidFill>
                  <a:schemeClr val="bg1"/>
                </a:solidFill>
              </a:defRPr>
            </a:lvl1pPr>
          </a:lstStyle>
          <a:p>
            <a:pPr lvl="0"/>
            <a:r>
              <a:rPr lang="en-US" dirty="0" smtClean="0"/>
              <a:t>Subtitle</a:t>
            </a:r>
            <a:endParaRPr lang="en-US" dirty="0"/>
          </a:p>
        </p:txBody>
      </p:sp>
      <p:sp>
        <p:nvSpPr>
          <p:cNvPr id="2" name="Title 1"/>
          <p:cNvSpPr>
            <a:spLocks noGrp="1"/>
          </p:cNvSpPr>
          <p:nvPr>
            <p:ph type="title" hasCustomPrompt="1"/>
          </p:nvPr>
        </p:nvSpPr>
        <p:spPr>
          <a:xfrm>
            <a:off x="438150" y="196172"/>
            <a:ext cx="8248650" cy="664798"/>
          </a:xfrm>
        </p:spPr>
        <p:txBody>
          <a:bodyPr/>
          <a:lstStyle>
            <a:lvl1pPr>
              <a:defRPr/>
            </a:lvl1pPr>
          </a:lstStyle>
          <a:p>
            <a:r>
              <a:rPr lang="en-US" dirty="0" smtClean="0"/>
              <a:t>Click to edit title</a:t>
            </a:r>
            <a:br>
              <a:rPr lang="en-US" dirty="0" smtClean="0"/>
            </a:br>
            <a:r>
              <a:rPr lang="en-US" dirty="0" smtClean="0"/>
              <a:t>Click to edit title</a:t>
            </a:r>
            <a:endParaRPr lang="en-US" dirty="0"/>
          </a:p>
        </p:txBody>
      </p:sp>
      <p:sp>
        <p:nvSpPr>
          <p:cNvPr id="6" name="Content Placeholder 2"/>
          <p:cNvSpPr>
            <a:spLocks noGrp="1"/>
          </p:cNvSpPr>
          <p:nvPr>
            <p:ph sz="half" idx="1" hasCustomPrompt="1"/>
          </p:nvPr>
        </p:nvSpPr>
        <p:spPr>
          <a:xfrm>
            <a:off x="457200" y="1282446"/>
            <a:ext cx="8229600" cy="1261884"/>
          </a:xfrm>
        </p:spPr>
        <p:txBody>
          <a:bodyPr wrap="square" lIns="0" tIns="0" rIns="0" bIns="0">
            <a:spAutoFit/>
          </a:bodyPr>
          <a:lstStyle>
            <a:lvl1pPr>
              <a:spcBef>
                <a:spcPts val="1200"/>
              </a:spcBef>
              <a:spcAft>
                <a:spcPts val="0"/>
              </a:spcAft>
              <a:buClr>
                <a:schemeClr val="bg1"/>
              </a:buClr>
              <a:buFont typeface="Arial" pitchFamily="34" charset="0"/>
              <a:buChar char="•"/>
              <a:defRPr sz="2000">
                <a:solidFill>
                  <a:schemeClr val="tx1"/>
                </a:solidFill>
                <a:latin typeface="Museo Sans For Dell" pitchFamily="2" charset="0"/>
              </a:defRPr>
            </a:lvl1pPr>
            <a:lvl2pPr marL="573088" indent="-231775">
              <a:spcBef>
                <a:spcPts val="300"/>
              </a:spcBef>
              <a:spcAft>
                <a:spcPts val="0"/>
              </a:spcAft>
              <a:buClr>
                <a:schemeClr val="bg1"/>
              </a:buClr>
              <a:buFont typeface="Museo Sans For Dell" pitchFamily="2" charset="0"/>
              <a:buChar char="–"/>
              <a:defRPr sz="1800">
                <a:solidFill>
                  <a:schemeClr val="tx1"/>
                </a:solidFill>
                <a:latin typeface="Museo Sans For Dell" pitchFamily="2" charset="0"/>
              </a:defRPr>
            </a:lvl2pPr>
            <a:lvl3pPr>
              <a:spcBef>
                <a:spcPts val="300"/>
              </a:spcBef>
              <a:spcAft>
                <a:spcPts val="0"/>
              </a:spcAft>
              <a:buClr>
                <a:schemeClr val="bg1"/>
              </a:buClr>
              <a:defRPr sz="1600">
                <a:solidFill>
                  <a:schemeClr val="tx1"/>
                </a:solidFill>
                <a:latin typeface="Museo Sans For Dell" pitchFamily="2" charset="0"/>
              </a:defRPr>
            </a:lvl3pPr>
            <a:lvl4pPr>
              <a:spcBef>
                <a:spcPts val="300"/>
              </a:spcBef>
              <a:spcAft>
                <a:spcPts val="0"/>
              </a:spcAft>
              <a:buClr>
                <a:schemeClr val="bg1"/>
              </a:buClr>
              <a:defRPr sz="1400" baseline="0">
                <a:solidFill>
                  <a:schemeClr val="tx1"/>
                </a:solidFill>
                <a:latin typeface="Museo Sans For Dell" pitchFamily="2" charset="0"/>
              </a:defRPr>
            </a:lvl4pPr>
            <a:lvl5pPr>
              <a:spcBef>
                <a:spcPts val="300"/>
              </a:spcBef>
              <a:spcAft>
                <a:spcPts val="0"/>
              </a:spcAft>
              <a:buClr>
                <a:schemeClr val="bg1"/>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cxnSp>
        <p:nvCxnSpPr>
          <p:cNvPr id="7" name="Straight Connector 6"/>
          <p:cNvCxnSpPr>
            <a:cxnSpLocks noChangeShapeType="1"/>
          </p:cNvCxnSpPr>
          <p:nvPr/>
        </p:nvCxnSpPr>
        <p:spPr bwMode="auto">
          <a:xfrm>
            <a:off x="457200" y="4629150"/>
            <a:ext cx="8229600" cy="0"/>
          </a:xfrm>
          <a:prstGeom prst="line">
            <a:avLst/>
          </a:prstGeom>
          <a:noFill/>
          <a:ln w="9525">
            <a:solidFill>
              <a:srgbClr val="AAAAAA"/>
            </a:solidFill>
            <a:round/>
            <a:headEnd/>
            <a:tailEnd/>
          </a:ln>
        </p:spPr>
      </p:cxnSp>
      <p:cxnSp>
        <p:nvCxnSpPr>
          <p:cNvPr id="8" name="Straight Connector 7"/>
          <p:cNvCxnSpPr>
            <a:cxnSpLocks noChangeShapeType="1"/>
          </p:cNvCxnSpPr>
          <p:nvPr userDrawn="1"/>
        </p:nvCxnSpPr>
        <p:spPr bwMode="auto">
          <a:xfrm>
            <a:off x="457200" y="4629150"/>
            <a:ext cx="8229600" cy="0"/>
          </a:xfrm>
          <a:prstGeom prst="line">
            <a:avLst/>
          </a:prstGeom>
          <a:noFill/>
          <a:ln w="9525">
            <a:solidFill>
              <a:srgbClr val="AAAAAA"/>
            </a:solidFill>
            <a:round/>
            <a:headEnd/>
            <a:tailEnd/>
          </a:ln>
        </p:spPr>
      </p:cxnSp>
    </p:spTree>
    <p:extLst>
      <p:ext uri="{BB962C8B-B14F-4D97-AF65-F5344CB8AC3E}">
        <p14:creationId xmlns:p14="http://schemas.microsoft.com/office/powerpoint/2010/main" val="1318324235"/>
      </p:ext>
    </p:extLst>
  </p:cSld>
  <p:clrMapOvr>
    <a:masterClrMapping/>
  </p:clrMapOvr>
  <p:transition spd="med">
    <p:wipe dir="r"/>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wo Column ">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Click to edit title</a:t>
            </a:r>
            <a:endParaRPr lang="en-US" dirty="0"/>
          </a:p>
        </p:txBody>
      </p:sp>
      <p:sp>
        <p:nvSpPr>
          <p:cNvPr id="6" name="Content Placeholder 2"/>
          <p:cNvSpPr>
            <a:spLocks noGrp="1"/>
          </p:cNvSpPr>
          <p:nvPr>
            <p:ph sz="half" idx="13" hasCustomPrompt="1"/>
          </p:nvPr>
        </p:nvSpPr>
        <p:spPr>
          <a:xfrm>
            <a:off x="449511" y="960121"/>
            <a:ext cx="3950370" cy="824841"/>
          </a:xfrm>
        </p:spPr>
        <p:txBody>
          <a:bodyPr wrap="square" lIns="0" tIns="0" rIns="0" bIns="0">
            <a:spAutoFit/>
          </a:bodyPr>
          <a:lstStyle>
            <a:lvl1pPr>
              <a:spcBef>
                <a:spcPts val="1200"/>
              </a:spcBef>
              <a:spcAft>
                <a:spcPts val="0"/>
              </a:spcAft>
              <a:defRPr sz="2000" b="0">
                <a:solidFill>
                  <a:schemeClr val="tx1"/>
                </a:solidFill>
                <a:latin typeface="Museo Sans For Dell" pitchFamily="2" charset="0"/>
              </a:defRPr>
            </a:lvl1pPr>
            <a:lvl2pPr marL="574675" indent="-231775">
              <a:spcBef>
                <a:spcPts val="300"/>
              </a:spcBef>
              <a:spcAft>
                <a:spcPts val="0"/>
              </a:spcAft>
              <a:defRPr sz="1800" b="0">
                <a:solidFill>
                  <a:schemeClr val="tx1"/>
                </a:solidFill>
                <a:latin typeface="Museo Sans For Dell" pitchFamily="2" charset="0"/>
              </a:defRPr>
            </a:lvl2pPr>
            <a:lvl3pPr>
              <a:spcBef>
                <a:spcPts val="300"/>
              </a:spcBef>
              <a:spcAft>
                <a:spcPts val="0"/>
              </a:spcAft>
              <a:defRPr sz="1600" b="0">
                <a:solidFill>
                  <a:schemeClr val="tx1"/>
                </a:solidFill>
                <a:latin typeface="Museo Sans For Dell" pitchFamily="2"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
        <p:nvSpPr>
          <p:cNvPr id="7" name="Content Placeholder 2"/>
          <p:cNvSpPr>
            <a:spLocks noGrp="1"/>
          </p:cNvSpPr>
          <p:nvPr>
            <p:ph sz="half" idx="14" hasCustomPrompt="1"/>
          </p:nvPr>
        </p:nvSpPr>
        <p:spPr>
          <a:xfrm>
            <a:off x="4732469" y="960120"/>
            <a:ext cx="3941478" cy="824841"/>
          </a:xfrm>
        </p:spPr>
        <p:txBody>
          <a:bodyPr wrap="square" lIns="0" tIns="0" rIns="0" bIns="0">
            <a:spAutoFit/>
          </a:bodyPr>
          <a:lstStyle>
            <a:lvl1pPr>
              <a:spcBef>
                <a:spcPts val="1200"/>
              </a:spcBef>
              <a:spcAft>
                <a:spcPts val="0"/>
              </a:spcAft>
              <a:defRPr sz="2000" b="0">
                <a:solidFill>
                  <a:schemeClr val="tx1"/>
                </a:solidFill>
                <a:latin typeface="Museo Sans For Dell" pitchFamily="2" charset="0"/>
              </a:defRPr>
            </a:lvl1pPr>
            <a:lvl2pPr marL="574675" indent="-231775">
              <a:spcBef>
                <a:spcPts val="300"/>
              </a:spcBef>
              <a:spcAft>
                <a:spcPts val="0"/>
              </a:spcAft>
              <a:defRPr sz="1800" b="0">
                <a:solidFill>
                  <a:schemeClr val="bg2"/>
                </a:solidFill>
                <a:latin typeface="Museo Sans For Dell" pitchFamily="2" charset="0"/>
              </a:defRPr>
            </a:lvl2pPr>
            <a:lvl3pPr>
              <a:spcBef>
                <a:spcPts val="300"/>
              </a:spcBef>
              <a:spcAft>
                <a:spcPts val="0"/>
              </a:spcAft>
              <a:defRPr sz="1600" b="0">
                <a:solidFill>
                  <a:schemeClr val="bg2"/>
                </a:solidFill>
                <a:latin typeface="Museo Sans For Dell" pitchFamily="2"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cxnSp>
        <p:nvCxnSpPr>
          <p:cNvPr id="8" name="Straight Connector 7"/>
          <p:cNvCxnSpPr>
            <a:cxnSpLocks noChangeShapeType="1"/>
          </p:cNvCxnSpPr>
          <p:nvPr/>
        </p:nvCxnSpPr>
        <p:spPr bwMode="auto">
          <a:xfrm>
            <a:off x="457200" y="4629150"/>
            <a:ext cx="8229600" cy="0"/>
          </a:xfrm>
          <a:prstGeom prst="line">
            <a:avLst/>
          </a:prstGeom>
          <a:noFill/>
          <a:ln w="9525">
            <a:solidFill>
              <a:srgbClr val="AAAAAA"/>
            </a:solidFill>
            <a:round/>
            <a:headEnd/>
            <a:tailEnd/>
          </a:ln>
        </p:spPr>
      </p:cxnSp>
    </p:spTree>
    <p:extLst>
      <p:ext uri="{BB962C8B-B14F-4D97-AF65-F5344CB8AC3E}">
        <p14:creationId xmlns:p14="http://schemas.microsoft.com/office/powerpoint/2010/main" val="573346249"/>
      </p:ext>
    </p:extLst>
  </p:cSld>
  <p:clrMapOvr>
    <a:masterClrMapping/>
  </p:clrMapOvr>
  <p:transition spd="med">
    <p:wipe dir="r"/>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Sub_and_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5904" y="196172"/>
            <a:ext cx="8279946" cy="332399"/>
          </a:xfrm>
        </p:spPr>
        <p:txBody>
          <a:bodyPr wrap="square" anchor="t"/>
          <a:lstStyle>
            <a:lvl1pPr>
              <a:lnSpc>
                <a:spcPct val="90000"/>
              </a:lnSpc>
              <a:defRPr sz="2400" b="0">
                <a:solidFill>
                  <a:schemeClr val="accent1"/>
                </a:solidFill>
                <a:latin typeface="Museo For Dell" pitchFamily="2" charset="0"/>
              </a:defRPr>
            </a:lvl1pPr>
          </a:lstStyle>
          <a:p>
            <a:r>
              <a:rPr lang="en-US" dirty="0" smtClean="0"/>
              <a:t>Click to edit master title</a:t>
            </a:r>
            <a:endParaRPr lang="en-US" dirty="0"/>
          </a:p>
        </p:txBody>
      </p:sp>
      <p:cxnSp>
        <p:nvCxnSpPr>
          <p:cNvPr id="20" name="Straight Connector 19"/>
          <p:cNvCxnSpPr>
            <a:cxnSpLocks noChangeShapeType="1"/>
          </p:cNvCxnSpPr>
          <p:nvPr/>
        </p:nvCxnSpPr>
        <p:spPr bwMode="auto">
          <a:xfrm>
            <a:off x="436563" y="4629150"/>
            <a:ext cx="8262035" cy="0"/>
          </a:xfrm>
          <a:prstGeom prst="line">
            <a:avLst/>
          </a:prstGeom>
          <a:noFill/>
          <a:ln w="9525">
            <a:solidFill>
              <a:srgbClr val="AAAAAA"/>
            </a:solidFill>
            <a:round/>
            <a:headEnd/>
            <a:tailEnd/>
          </a:ln>
        </p:spPr>
      </p:cxnSp>
      <p:sp>
        <p:nvSpPr>
          <p:cNvPr id="5" name="Content Placeholder 8"/>
          <p:cNvSpPr>
            <a:spLocks noGrp="1"/>
          </p:cNvSpPr>
          <p:nvPr>
            <p:ph sz="quarter" idx="10" hasCustomPrompt="1"/>
          </p:nvPr>
        </p:nvSpPr>
        <p:spPr>
          <a:xfrm>
            <a:off x="428625" y="580150"/>
            <a:ext cx="8286750" cy="276999"/>
          </a:xfrm>
        </p:spPr>
        <p:txBody>
          <a:bodyPr anchor="t"/>
          <a:lstStyle>
            <a:lvl1pPr marL="0" indent="0">
              <a:buNone/>
              <a:defRPr sz="2000" b="1">
                <a:solidFill>
                  <a:schemeClr val="bg1"/>
                </a:solidFill>
              </a:defRPr>
            </a:lvl1pPr>
          </a:lstStyle>
          <a:p>
            <a:pPr lvl="0"/>
            <a:r>
              <a:rPr lang="en-US" dirty="0" smtClean="0"/>
              <a:t>Subtitle</a:t>
            </a:r>
            <a:endParaRPr lang="en-US" dirty="0"/>
          </a:p>
        </p:txBody>
      </p:sp>
      <p:sp>
        <p:nvSpPr>
          <p:cNvPr id="6" name="Content Placeholder 2"/>
          <p:cNvSpPr>
            <a:spLocks noGrp="1"/>
          </p:cNvSpPr>
          <p:nvPr>
            <p:ph sz="half" idx="1" hasCustomPrompt="1"/>
          </p:nvPr>
        </p:nvSpPr>
        <p:spPr>
          <a:xfrm>
            <a:off x="457200" y="969264"/>
            <a:ext cx="8267140" cy="946413"/>
          </a:xfrm>
        </p:spPr>
        <p:txBody>
          <a:bodyPr lIns="0" tIns="0" rIns="0" bIns="0">
            <a:spAutoFit/>
          </a:bodyPr>
          <a:lstStyle>
            <a:lvl1pPr>
              <a:spcBef>
                <a:spcPts val="1200"/>
              </a:spcBef>
              <a:spcAft>
                <a:spcPts val="0"/>
              </a:spcAft>
              <a:defRPr sz="1800">
                <a:solidFill>
                  <a:schemeClr val="tx1"/>
                </a:solidFill>
                <a:latin typeface="Museo Sans For Dell" pitchFamily="2" charset="0"/>
              </a:defRPr>
            </a:lvl1pPr>
            <a:lvl2pPr>
              <a:spcBef>
                <a:spcPts val="300"/>
              </a:spcBef>
              <a:spcAft>
                <a:spcPts val="0"/>
              </a:spcAft>
              <a:buFont typeface="Museo Sans For Dell" pitchFamily="2" charset="0"/>
              <a:buChar char="–"/>
              <a:defRPr sz="1600">
                <a:solidFill>
                  <a:schemeClr val="tx1"/>
                </a:solidFill>
                <a:latin typeface="Museo Sans For Dell" pitchFamily="2" charset="0"/>
              </a:defRPr>
            </a:lvl2pPr>
            <a:lvl3pPr>
              <a:spcBef>
                <a:spcPts val="300"/>
              </a:spcBef>
              <a:spcAft>
                <a:spcPts val="0"/>
              </a:spcAft>
              <a:defRPr sz="1400">
                <a:solidFill>
                  <a:schemeClr val="tx1"/>
                </a:solidFill>
                <a:latin typeface="Museo Sans For Dell" pitchFamily="2" charset="0"/>
              </a:defRPr>
            </a:lvl3pPr>
            <a:lvl4pPr>
              <a:spcBef>
                <a:spcPts val="300"/>
              </a:spcBef>
              <a:spcAft>
                <a:spcPts val="0"/>
              </a:spcAft>
              <a:defRPr sz="1200" baseline="0">
                <a:solidFill>
                  <a:schemeClr val="tx1"/>
                </a:solidFill>
                <a:latin typeface="Museo Sans For Dell" pitchFamily="2" charset="0"/>
              </a:defRPr>
            </a:lvl4pPr>
            <a:lvl5pPr>
              <a:spcBef>
                <a:spcPts val="300"/>
              </a:spcBef>
              <a:spcAft>
                <a:spcPts val="0"/>
              </a:spcAft>
              <a:buClr>
                <a:schemeClr val="accent1"/>
              </a:buClr>
              <a:buNone/>
              <a:defRPr sz="11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p:txBody>
      </p:sp>
    </p:spTree>
  </p:cSld>
  <p:clrMapOvr>
    <a:masterClrMapping/>
  </p:clrMapOvr>
  <p:transition spd="med">
    <p:wipe dir="r"/>
  </p:transition>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_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Click to edit title</a:t>
            </a:r>
            <a:endParaRPr lang="en-US" dirty="0"/>
          </a:p>
        </p:txBody>
      </p:sp>
      <p:cxnSp>
        <p:nvCxnSpPr>
          <p:cNvPr id="6" name="Straight Connector 5"/>
          <p:cNvCxnSpPr>
            <a:cxnSpLocks noChangeShapeType="1"/>
          </p:cNvCxnSpPr>
          <p:nvPr/>
        </p:nvCxnSpPr>
        <p:spPr bwMode="auto">
          <a:xfrm>
            <a:off x="457200" y="4629150"/>
            <a:ext cx="8229600" cy="0"/>
          </a:xfrm>
          <a:prstGeom prst="line">
            <a:avLst/>
          </a:prstGeom>
          <a:noFill/>
          <a:ln w="9525">
            <a:solidFill>
              <a:srgbClr val="AAAAAA"/>
            </a:solidFill>
            <a:round/>
            <a:headEnd/>
            <a:tailEnd/>
          </a:ln>
        </p:spPr>
      </p:cxnSp>
      <p:cxnSp>
        <p:nvCxnSpPr>
          <p:cNvPr id="4" name="Straight Connector 3"/>
          <p:cNvCxnSpPr>
            <a:cxnSpLocks noChangeShapeType="1"/>
          </p:cNvCxnSpPr>
          <p:nvPr userDrawn="1"/>
        </p:nvCxnSpPr>
        <p:spPr bwMode="auto">
          <a:xfrm>
            <a:off x="457200" y="4629150"/>
            <a:ext cx="8229600" cy="0"/>
          </a:xfrm>
          <a:prstGeom prst="line">
            <a:avLst/>
          </a:prstGeom>
          <a:noFill/>
          <a:ln w="9525">
            <a:solidFill>
              <a:srgbClr val="AAAAAA"/>
            </a:solidFill>
            <a:round/>
            <a:headEnd/>
            <a:tailEnd/>
          </a:ln>
        </p:spPr>
      </p:cxnSp>
    </p:spTree>
    <p:extLst>
      <p:ext uri="{BB962C8B-B14F-4D97-AF65-F5344CB8AC3E}">
        <p14:creationId xmlns:p14="http://schemas.microsoft.com/office/powerpoint/2010/main" val="2015305767"/>
      </p:ext>
    </p:extLst>
  </p:cSld>
  <p:clrMapOvr>
    <a:masterClrMapping/>
  </p:clrMapOvr>
  <p:transition spd="med">
    <p:wipe dir="r"/>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_without_Bottom _Lin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Click to edit title</a:t>
            </a:r>
            <a:endParaRPr lang="en-US" dirty="0"/>
          </a:p>
        </p:txBody>
      </p:sp>
    </p:spTree>
    <p:extLst>
      <p:ext uri="{BB962C8B-B14F-4D97-AF65-F5344CB8AC3E}">
        <p14:creationId xmlns:p14="http://schemas.microsoft.com/office/powerpoint/2010/main" val="2366251725"/>
      </p:ext>
    </p:extLst>
  </p:cSld>
  <p:clrMapOvr>
    <a:masterClrMapping/>
  </p:clrMapOvr>
  <p:transition spd="med">
    <p:wipe dir="r"/>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Blank Layout">
    <p:spTree>
      <p:nvGrpSpPr>
        <p:cNvPr id="1" name=""/>
        <p:cNvGrpSpPr/>
        <p:nvPr/>
      </p:nvGrpSpPr>
      <p:grpSpPr>
        <a:xfrm>
          <a:off x="0" y="0"/>
          <a:ext cx="0" cy="0"/>
          <a:chOff x="0" y="0"/>
          <a:chExt cx="0" cy="0"/>
        </a:xfrm>
      </p:grpSpPr>
      <p:cxnSp>
        <p:nvCxnSpPr>
          <p:cNvPr id="6" name="Straight Connector 5"/>
          <p:cNvCxnSpPr>
            <a:cxnSpLocks noChangeShapeType="1"/>
          </p:cNvCxnSpPr>
          <p:nvPr/>
        </p:nvCxnSpPr>
        <p:spPr bwMode="auto">
          <a:xfrm>
            <a:off x="457200" y="4629150"/>
            <a:ext cx="8229600" cy="0"/>
          </a:xfrm>
          <a:prstGeom prst="line">
            <a:avLst/>
          </a:prstGeom>
          <a:noFill/>
          <a:ln w="9525">
            <a:solidFill>
              <a:srgbClr val="AAAAAA"/>
            </a:solidFill>
            <a:round/>
            <a:headEnd/>
            <a:tailEnd/>
          </a:ln>
        </p:spPr>
      </p:cxnSp>
      <p:cxnSp>
        <p:nvCxnSpPr>
          <p:cNvPr id="3" name="Straight Connector 2"/>
          <p:cNvCxnSpPr>
            <a:cxnSpLocks noChangeShapeType="1"/>
          </p:cNvCxnSpPr>
          <p:nvPr userDrawn="1"/>
        </p:nvCxnSpPr>
        <p:spPr bwMode="auto">
          <a:xfrm>
            <a:off x="457200" y="4629150"/>
            <a:ext cx="8229600" cy="0"/>
          </a:xfrm>
          <a:prstGeom prst="line">
            <a:avLst/>
          </a:prstGeom>
          <a:noFill/>
          <a:ln w="9525">
            <a:solidFill>
              <a:srgbClr val="AAAAAA"/>
            </a:solidFill>
            <a:round/>
            <a:headEnd/>
            <a:tailEnd/>
          </a:ln>
        </p:spPr>
      </p:cxnSp>
    </p:spTree>
    <p:extLst>
      <p:ext uri="{BB962C8B-B14F-4D97-AF65-F5344CB8AC3E}">
        <p14:creationId xmlns:p14="http://schemas.microsoft.com/office/powerpoint/2010/main" val="4094455007"/>
      </p:ext>
    </p:extLst>
  </p:cSld>
  <p:clrMapOvr>
    <a:masterClrMapping/>
  </p:clrMapOvr>
  <p:transition spd="med">
    <p:wipe dir="r"/>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No_Bottom_Line">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192524"/>
      </p:ext>
    </p:extLst>
  </p:cSld>
  <p:clrMapOvr>
    <a:masterClrMapping/>
  </p:clrMapOvr>
  <p:transition spd="med">
    <p:wipe dir="r"/>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Section_Blue">
    <p:spTree>
      <p:nvGrpSpPr>
        <p:cNvPr id="1" name=""/>
        <p:cNvGrpSpPr/>
        <p:nvPr/>
      </p:nvGrpSpPr>
      <p:grpSpPr>
        <a:xfrm>
          <a:off x="0" y="0"/>
          <a:ext cx="0" cy="0"/>
          <a:chOff x="0" y="0"/>
          <a:chExt cx="0" cy="0"/>
        </a:xfrm>
      </p:grpSpPr>
      <p:sp>
        <p:nvSpPr>
          <p:cNvPr id="6" name="Title 1"/>
          <p:cNvSpPr>
            <a:spLocks noGrp="1"/>
          </p:cNvSpPr>
          <p:nvPr>
            <p:ph type="ctrTitle" hasCustomPrompt="1"/>
          </p:nvPr>
        </p:nvSpPr>
        <p:spPr>
          <a:xfrm>
            <a:off x="457200" y="342900"/>
            <a:ext cx="3657600" cy="2743200"/>
          </a:xfrm>
          <a:prstGeom prst="roundRect">
            <a:avLst>
              <a:gd name="adj" fmla="val 2752"/>
            </a:avLst>
          </a:prstGeom>
          <a:solidFill>
            <a:schemeClr val="bg1"/>
          </a:solidFill>
          <a:ln>
            <a:noFill/>
          </a:ln>
        </p:spPr>
        <p:style>
          <a:lnRef idx="2">
            <a:schemeClr val="accent1"/>
          </a:lnRef>
          <a:fillRef idx="1">
            <a:schemeClr val="lt1"/>
          </a:fillRef>
          <a:effectRef idx="0">
            <a:schemeClr val="accent1"/>
          </a:effectRef>
          <a:fontRef idx="none"/>
        </p:style>
        <p:txBody>
          <a:bodyPr lIns="228600" tIns="228600" rIns="228600" bIns="228600" anchor="t" anchorCtr="0">
            <a:normAutofit/>
          </a:bodyPr>
          <a:lstStyle>
            <a:lvl1pPr>
              <a:defRPr sz="3200" b="0">
                <a:solidFill>
                  <a:schemeClr val="tx2"/>
                </a:solidFill>
                <a:latin typeface="Museo For Dell" pitchFamily="2" charset="0"/>
              </a:defRPr>
            </a:lvl1pPr>
          </a:lstStyle>
          <a:p>
            <a:r>
              <a:rPr lang="en-US" dirty="0" smtClean="0"/>
              <a:t>Click to edit title</a:t>
            </a:r>
            <a:br>
              <a:rPr lang="en-US" dirty="0" smtClean="0"/>
            </a:br>
            <a:endParaRPr lang="en-US" dirty="0"/>
          </a:p>
        </p:txBody>
      </p:sp>
    </p:spTree>
    <p:extLst>
      <p:ext uri="{BB962C8B-B14F-4D97-AF65-F5344CB8AC3E}">
        <p14:creationId xmlns:p14="http://schemas.microsoft.com/office/powerpoint/2010/main" val="3498596433"/>
      </p:ext>
    </p:extLst>
  </p:cSld>
  <p:clrMapOvr>
    <a:masterClrMapping/>
  </p:clrMapOvr>
  <p:transition spd="med">
    <p:wipe dir="r"/>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Section_Red">
    <p:spTree>
      <p:nvGrpSpPr>
        <p:cNvPr id="1" name=""/>
        <p:cNvGrpSpPr/>
        <p:nvPr/>
      </p:nvGrpSpPr>
      <p:grpSpPr>
        <a:xfrm>
          <a:off x="0" y="0"/>
          <a:ext cx="0" cy="0"/>
          <a:chOff x="0" y="0"/>
          <a:chExt cx="0" cy="0"/>
        </a:xfrm>
      </p:grpSpPr>
      <p:sp>
        <p:nvSpPr>
          <p:cNvPr id="6" name="Title 1"/>
          <p:cNvSpPr>
            <a:spLocks noGrp="1"/>
          </p:cNvSpPr>
          <p:nvPr>
            <p:ph type="ctrTitle" hasCustomPrompt="1"/>
          </p:nvPr>
        </p:nvSpPr>
        <p:spPr>
          <a:xfrm>
            <a:off x="457200" y="342900"/>
            <a:ext cx="3657600" cy="2743200"/>
          </a:xfrm>
          <a:prstGeom prst="roundRect">
            <a:avLst>
              <a:gd name="adj" fmla="val 2752"/>
            </a:avLst>
          </a:prstGeom>
          <a:solidFill>
            <a:schemeClr val="accent4"/>
          </a:solidFill>
          <a:ln>
            <a:noFill/>
          </a:ln>
        </p:spPr>
        <p:style>
          <a:lnRef idx="2">
            <a:schemeClr val="accent1"/>
          </a:lnRef>
          <a:fillRef idx="1">
            <a:schemeClr val="lt1"/>
          </a:fillRef>
          <a:effectRef idx="0">
            <a:schemeClr val="accent1"/>
          </a:effectRef>
          <a:fontRef idx="none"/>
        </p:style>
        <p:txBody>
          <a:bodyPr lIns="228600" tIns="228600" rIns="228600" bIns="228600" anchor="t" anchorCtr="0">
            <a:normAutofit/>
          </a:bodyPr>
          <a:lstStyle>
            <a:lvl1pPr>
              <a:defRPr sz="3200" b="0">
                <a:solidFill>
                  <a:schemeClr val="tx2"/>
                </a:solidFill>
                <a:latin typeface="Museo For Dell" pitchFamily="2" charset="0"/>
              </a:defRPr>
            </a:lvl1pPr>
          </a:lstStyle>
          <a:p>
            <a:r>
              <a:rPr lang="en-US" dirty="0" smtClean="0"/>
              <a:t>Click to edit title</a:t>
            </a:r>
            <a:endParaRPr lang="en-US" dirty="0"/>
          </a:p>
        </p:txBody>
      </p:sp>
    </p:spTree>
    <p:extLst>
      <p:ext uri="{BB962C8B-B14F-4D97-AF65-F5344CB8AC3E}">
        <p14:creationId xmlns:p14="http://schemas.microsoft.com/office/powerpoint/2010/main" val="3966014087"/>
      </p:ext>
    </p:extLst>
  </p:cSld>
  <p:clrMapOvr>
    <a:masterClrMapping/>
  </p:clrMapOvr>
  <p:transition spd="med">
    <p:wipe dir="r"/>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Section_Yellow.">
    <p:spTree>
      <p:nvGrpSpPr>
        <p:cNvPr id="1" name=""/>
        <p:cNvGrpSpPr/>
        <p:nvPr/>
      </p:nvGrpSpPr>
      <p:grpSpPr>
        <a:xfrm>
          <a:off x="0" y="0"/>
          <a:ext cx="0" cy="0"/>
          <a:chOff x="0" y="0"/>
          <a:chExt cx="0" cy="0"/>
        </a:xfrm>
      </p:grpSpPr>
      <p:sp>
        <p:nvSpPr>
          <p:cNvPr id="6" name="Title 1"/>
          <p:cNvSpPr>
            <a:spLocks noGrp="1"/>
          </p:cNvSpPr>
          <p:nvPr>
            <p:ph type="ctrTitle" hasCustomPrompt="1"/>
          </p:nvPr>
        </p:nvSpPr>
        <p:spPr>
          <a:xfrm>
            <a:off x="457200" y="342900"/>
            <a:ext cx="3657600" cy="2743200"/>
          </a:xfrm>
          <a:prstGeom prst="roundRect">
            <a:avLst>
              <a:gd name="adj" fmla="val 2752"/>
            </a:avLst>
          </a:prstGeom>
          <a:solidFill>
            <a:schemeClr val="accent3"/>
          </a:solidFill>
          <a:ln>
            <a:noFill/>
          </a:ln>
        </p:spPr>
        <p:style>
          <a:lnRef idx="2">
            <a:schemeClr val="accent1"/>
          </a:lnRef>
          <a:fillRef idx="1">
            <a:schemeClr val="lt1"/>
          </a:fillRef>
          <a:effectRef idx="0">
            <a:schemeClr val="accent1"/>
          </a:effectRef>
          <a:fontRef idx="none"/>
        </p:style>
        <p:txBody>
          <a:bodyPr lIns="228600" tIns="228600" rIns="228600" bIns="228600" anchor="t" anchorCtr="0">
            <a:normAutofit/>
          </a:bodyPr>
          <a:lstStyle>
            <a:lvl1pPr>
              <a:defRPr sz="3200" b="0">
                <a:solidFill>
                  <a:schemeClr val="tx2"/>
                </a:solidFill>
                <a:latin typeface="Museo For Dell" pitchFamily="2" charset="0"/>
              </a:defRPr>
            </a:lvl1pPr>
          </a:lstStyle>
          <a:p>
            <a:r>
              <a:rPr lang="en-US" dirty="0" smtClean="0"/>
              <a:t>Click to edit title</a:t>
            </a:r>
            <a:endParaRPr lang="en-US" dirty="0"/>
          </a:p>
        </p:txBody>
      </p:sp>
    </p:spTree>
    <p:extLst>
      <p:ext uri="{BB962C8B-B14F-4D97-AF65-F5344CB8AC3E}">
        <p14:creationId xmlns:p14="http://schemas.microsoft.com/office/powerpoint/2010/main" val="376954512"/>
      </p:ext>
    </p:extLst>
  </p:cSld>
  <p:clrMapOvr>
    <a:masterClrMapping/>
  </p:clrMapOvr>
  <p:transition spd="med">
    <p:wipe dir="r"/>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Section_Green">
    <p:spTree>
      <p:nvGrpSpPr>
        <p:cNvPr id="1" name=""/>
        <p:cNvGrpSpPr/>
        <p:nvPr/>
      </p:nvGrpSpPr>
      <p:grpSpPr>
        <a:xfrm>
          <a:off x="0" y="0"/>
          <a:ext cx="0" cy="0"/>
          <a:chOff x="0" y="0"/>
          <a:chExt cx="0" cy="0"/>
        </a:xfrm>
      </p:grpSpPr>
      <p:sp>
        <p:nvSpPr>
          <p:cNvPr id="6" name="Title 1"/>
          <p:cNvSpPr>
            <a:spLocks noGrp="1"/>
          </p:cNvSpPr>
          <p:nvPr>
            <p:ph type="ctrTitle" hasCustomPrompt="1"/>
          </p:nvPr>
        </p:nvSpPr>
        <p:spPr>
          <a:xfrm>
            <a:off x="457200" y="342900"/>
            <a:ext cx="3657600" cy="2743200"/>
          </a:xfrm>
          <a:prstGeom prst="roundRect">
            <a:avLst>
              <a:gd name="adj" fmla="val 2752"/>
            </a:avLst>
          </a:prstGeom>
          <a:solidFill>
            <a:schemeClr val="accent2"/>
          </a:solidFill>
          <a:ln>
            <a:noFill/>
          </a:ln>
        </p:spPr>
        <p:style>
          <a:lnRef idx="2">
            <a:schemeClr val="accent1"/>
          </a:lnRef>
          <a:fillRef idx="1">
            <a:schemeClr val="lt1"/>
          </a:fillRef>
          <a:effectRef idx="0">
            <a:schemeClr val="accent1"/>
          </a:effectRef>
          <a:fontRef idx="none"/>
        </p:style>
        <p:txBody>
          <a:bodyPr lIns="228600" tIns="228600" rIns="228600" bIns="228600" anchor="t" anchorCtr="0">
            <a:normAutofit/>
          </a:bodyPr>
          <a:lstStyle>
            <a:lvl1pPr>
              <a:defRPr sz="3200" b="0">
                <a:solidFill>
                  <a:schemeClr val="tx2"/>
                </a:solidFill>
                <a:latin typeface="Museo For Dell" pitchFamily="2" charset="0"/>
              </a:defRPr>
            </a:lvl1pPr>
          </a:lstStyle>
          <a:p>
            <a:r>
              <a:rPr lang="en-US" dirty="0" smtClean="0"/>
              <a:t>Click to edit title</a:t>
            </a:r>
            <a:br>
              <a:rPr lang="en-US" dirty="0" smtClean="0"/>
            </a:br>
            <a:endParaRPr lang="en-US" dirty="0"/>
          </a:p>
        </p:txBody>
      </p:sp>
    </p:spTree>
    <p:extLst>
      <p:ext uri="{BB962C8B-B14F-4D97-AF65-F5344CB8AC3E}">
        <p14:creationId xmlns:p14="http://schemas.microsoft.com/office/powerpoint/2010/main" val="3479512134"/>
      </p:ext>
    </p:extLst>
  </p:cSld>
  <p:clrMapOvr>
    <a:masterClrMapping/>
  </p:clrMapOvr>
  <p:transition spd="med">
    <p:wipe dir="r"/>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Section_Puple">
    <p:spTree>
      <p:nvGrpSpPr>
        <p:cNvPr id="1" name=""/>
        <p:cNvGrpSpPr/>
        <p:nvPr/>
      </p:nvGrpSpPr>
      <p:grpSpPr>
        <a:xfrm>
          <a:off x="0" y="0"/>
          <a:ext cx="0" cy="0"/>
          <a:chOff x="0" y="0"/>
          <a:chExt cx="0" cy="0"/>
        </a:xfrm>
      </p:grpSpPr>
      <p:sp>
        <p:nvSpPr>
          <p:cNvPr id="6" name="Title 1"/>
          <p:cNvSpPr>
            <a:spLocks noGrp="1"/>
          </p:cNvSpPr>
          <p:nvPr>
            <p:ph type="ctrTitle" hasCustomPrompt="1"/>
          </p:nvPr>
        </p:nvSpPr>
        <p:spPr>
          <a:xfrm>
            <a:off x="457200" y="342900"/>
            <a:ext cx="3657600" cy="2743200"/>
          </a:xfrm>
          <a:prstGeom prst="roundRect">
            <a:avLst>
              <a:gd name="adj" fmla="val 2752"/>
            </a:avLst>
          </a:prstGeom>
          <a:solidFill>
            <a:schemeClr val="accent6"/>
          </a:solidFill>
          <a:ln>
            <a:noFill/>
          </a:ln>
        </p:spPr>
        <p:style>
          <a:lnRef idx="2">
            <a:schemeClr val="accent1"/>
          </a:lnRef>
          <a:fillRef idx="1">
            <a:schemeClr val="lt1"/>
          </a:fillRef>
          <a:effectRef idx="0">
            <a:schemeClr val="accent1"/>
          </a:effectRef>
          <a:fontRef idx="none"/>
        </p:style>
        <p:txBody>
          <a:bodyPr lIns="228600" tIns="228600" rIns="228600" bIns="228600" anchor="t" anchorCtr="0">
            <a:normAutofit/>
          </a:bodyPr>
          <a:lstStyle>
            <a:lvl1pPr>
              <a:defRPr sz="3200" b="0">
                <a:solidFill>
                  <a:schemeClr val="tx2"/>
                </a:solidFill>
                <a:latin typeface="Museo For Dell" pitchFamily="2" charset="0"/>
              </a:defRPr>
            </a:lvl1pPr>
          </a:lstStyle>
          <a:p>
            <a:r>
              <a:rPr lang="en-US" dirty="0" smtClean="0"/>
              <a:t>Click to edit title</a:t>
            </a:r>
            <a:endParaRPr lang="en-US" dirty="0"/>
          </a:p>
        </p:txBody>
      </p:sp>
    </p:spTree>
    <p:extLst>
      <p:ext uri="{BB962C8B-B14F-4D97-AF65-F5344CB8AC3E}">
        <p14:creationId xmlns:p14="http://schemas.microsoft.com/office/powerpoint/2010/main" val="1100297458"/>
      </p:ext>
    </p:extLst>
  </p:cSld>
  <p:clrMapOvr>
    <a:masterClrMapping/>
  </p:clrMapOvr>
  <p:transition spd="med">
    <p:wipe dir="r"/>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smtClean="0"/>
              <a:t>Click to edit Master title style</a:t>
            </a:r>
            <a:endParaRPr lang="en-US"/>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le+Sub_and_Content">
    <p:spTree>
      <p:nvGrpSpPr>
        <p:cNvPr id="1" name=""/>
        <p:cNvGrpSpPr/>
        <p:nvPr/>
      </p:nvGrpSpPr>
      <p:grpSpPr>
        <a:xfrm>
          <a:off x="0" y="0"/>
          <a:ext cx="0" cy="0"/>
          <a:chOff x="0" y="0"/>
          <a:chExt cx="0" cy="0"/>
        </a:xfrm>
      </p:grpSpPr>
      <p:sp>
        <p:nvSpPr>
          <p:cNvPr id="6" name="Content Placeholder 8"/>
          <p:cNvSpPr>
            <a:spLocks noGrp="1"/>
          </p:cNvSpPr>
          <p:nvPr>
            <p:ph sz="quarter" idx="10" hasCustomPrompt="1"/>
          </p:nvPr>
        </p:nvSpPr>
        <p:spPr>
          <a:xfrm>
            <a:off x="428625" y="894475"/>
            <a:ext cx="8286750" cy="276999"/>
          </a:xfrm>
        </p:spPr>
        <p:txBody>
          <a:bodyPr anchor="t"/>
          <a:lstStyle>
            <a:lvl1pPr marL="0" indent="0">
              <a:buNone/>
              <a:defRPr sz="2000" b="1">
                <a:solidFill>
                  <a:schemeClr val="bg1"/>
                </a:solidFill>
              </a:defRPr>
            </a:lvl1pPr>
          </a:lstStyle>
          <a:p>
            <a:pPr lvl="0"/>
            <a:r>
              <a:rPr lang="en-US" dirty="0" smtClean="0"/>
              <a:t>Subtitle</a:t>
            </a:r>
            <a:endParaRPr lang="en-US" dirty="0"/>
          </a:p>
        </p:txBody>
      </p:sp>
      <p:sp>
        <p:nvSpPr>
          <p:cNvPr id="2" name="Title 1"/>
          <p:cNvSpPr>
            <a:spLocks noGrp="1"/>
          </p:cNvSpPr>
          <p:nvPr>
            <p:ph type="title" hasCustomPrompt="1"/>
          </p:nvPr>
        </p:nvSpPr>
        <p:spPr>
          <a:xfrm>
            <a:off x="425904" y="196172"/>
            <a:ext cx="8279946" cy="664797"/>
          </a:xfrm>
        </p:spPr>
        <p:txBody>
          <a:bodyPr wrap="square" anchor="t"/>
          <a:lstStyle>
            <a:lvl1pPr>
              <a:lnSpc>
                <a:spcPct val="90000"/>
              </a:lnSpc>
              <a:defRPr sz="2400" b="0">
                <a:solidFill>
                  <a:schemeClr val="accent1"/>
                </a:solidFill>
                <a:latin typeface="Museo For Dell" pitchFamily="2" charset="0"/>
              </a:defRPr>
            </a:lvl1pPr>
          </a:lstStyle>
          <a:p>
            <a:r>
              <a:rPr lang="en-US" dirty="0" smtClean="0"/>
              <a:t>Click to edit master title </a:t>
            </a:r>
            <a:br>
              <a:rPr lang="en-US" dirty="0" smtClean="0"/>
            </a:br>
            <a:r>
              <a:rPr lang="en-US" dirty="0" smtClean="0"/>
              <a:t>Click to edit master title</a:t>
            </a:r>
            <a:endParaRPr lang="en-US" dirty="0"/>
          </a:p>
        </p:txBody>
      </p:sp>
      <p:sp>
        <p:nvSpPr>
          <p:cNvPr id="3" name="Content Placeholder 2"/>
          <p:cNvSpPr>
            <a:spLocks noGrp="1"/>
          </p:cNvSpPr>
          <p:nvPr>
            <p:ph sz="half" idx="1" hasCustomPrompt="1"/>
          </p:nvPr>
        </p:nvSpPr>
        <p:spPr>
          <a:xfrm>
            <a:off x="457200" y="1276350"/>
            <a:ext cx="8267140" cy="946413"/>
          </a:xfrm>
        </p:spPr>
        <p:txBody>
          <a:bodyPr wrap="square" lIns="0" tIns="0" rIns="0" bIns="0">
            <a:spAutoFit/>
          </a:bodyPr>
          <a:lstStyle>
            <a:lvl1pPr>
              <a:spcBef>
                <a:spcPts val="1200"/>
              </a:spcBef>
              <a:spcAft>
                <a:spcPts val="0"/>
              </a:spcAft>
              <a:defRPr sz="1800">
                <a:solidFill>
                  <a:schemeClr val="tx1"/>
                </a:solidFill>
                <a:latin typeface="Museo Sans For Dell" pitchFamily="2" charset="0"/>
              </a:defRPr>
            </a:lvl1pPr>
            <a:lvl2pPr>
              <a:spcBef>
                <a:spcPts val="300"/>
              </a:spcBef>
              <a:spcAft>
                <a:spcPts val="0"/>
              </a:spcAft>
              <a:buFont typeface="Museo Sans For Dell" pitchFamily="2" charset="0"/>
              <a:buChar char="–"/>
              <a:defRPr sz="1600">
                <a:solidFill>
                  <a:schemeClr val="tx1"/>
                </a:solidFill>
                <a:latin typeface="Museo Sans For Dell" pitchFamily="2" charset="0"/>
              </a:defRPr>
            </a:lvl2pPr>
            <a:lvl3pPr>
              <a:spcBef>
                <a:spcPts val="300"/>
              </a:spcBef>
              <a:spcAft>
                <a:spcPts val="0"/>
              </a:spcAft>
              <a:defRPr sz="1400">
                <a:solidFill>
                  <a:schemeClr val="tx1"/>
                </a:solidFill>
                <a:latin typeface="Museo Sans For Dell" pitchFamily="2" charset="0"/>
              </a:defRPr>
            </a:lvl3pPr>
            <a:lvl4pPr>
              <a:spcBef>
                <a:spcPts val="300"/>
              </a:spcBef>
              <a:spcAft>
                <a:spcPts val="0"/>
              </a:spcAft>
              <a:defRPr sz="1200" baseline="0">
                <a:solidFill>
                  <a:schemeClr val="tx1"/>
                </a:solidFill>
                <a:latin typeface="Museo Sans For Dell" pitchFamily="2" charset="0"/>
              </a:defRPr>
            </a:lvl4pPr>
            <a:lvl5pPr>
              <a:spcBef>
                <a:spcPts val="300"/>
              </a:spcBef>
              <a:spcAft>
                <a:spcPts val="0"/>
              </a:spcAft>
              <a:buClr>
                <a:schemeClr val="accent1"/>
              </a:buClr>
              <a:buNone/>
              <a:defRPr sz="11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p:txBody>
      </p:sp>
      <p:cxnSp>
        <p:nvCxnSpPr>
          <p:cNvPr id="20" name="Straight Connector 19"/>
          <p:cNvCxnSpPr>
            <a:cxnSpLocks noChangeShapeType="1"/>
          </p:cNvCxnSpPr>
          <p:nvPr/>
        </p:nvCxnSpPr>
        <p:spPr bwMode="auto">
          <a:xfrm>
            <a:off x="436563" y="4629150"/>
            <a:ext cx="8262035" cy="0"/>
          </a:xfrm>
          <a:prstGeom prst="line">
            <a:avLst/>
          </a:prstGeom>
          <a:noFill/>
          <a:ln w="9525">
            <a:solidFill>
              <a:srgbClr val="AAAAAA"/>
            </a:solidFill>
            <a:round/>
            <a:headEnd/>
            <a:tailEnd/>
          </a:ln>
        </p:spPr>
      </p:cxnSp>
    </p:spTree>
  </p:cSld>
  <p:clrMapOvr>
    <a:masterClrMapping/>
  </p:clrMapOvr>
  <p:transition spd="med">
    <p:wipe dir="r"/>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en-US" smtClean="0"/>
              <a:t>Click to edit Master title style</a:t>
            </a:r>
            <a:endParaRPr lang="en-US"/>
          </a:p>
        </p:txBody>
      </p:sp>
      <p:sp>
        <p:nvSpPr>
          <p:cNvPr id="3" name="Text Placeholder 2"/>
          <p:cNvSpPr>
            <a:spLocks noGrp="1"/>
          </p:cNvSpPr>
          <p:nvPr>
            <p:ph type="body" idx="1"/>
          </p:nvPr>
        </p:nvSpPr>
        <p:spPr>
          <a:xfrm>
            <a:off x="623888" y="3442098"/>
            <a:ext cx="7886700" cy="1125140"/>
          </a:xfrm>
        </p:spPr>
        <p:txBody>
          <a:bodyPr/>
          <a:lstStyle>
            <a:lvl1pPr marL="0" indent="0">
              <a:buNone/>
              <a:defRPr sz="1800"/>
            </a:lvl1pPr>
            <a:lvl2pPr marL="342900" indent="0">
              <a:buNone/>
              <a:defRPr sz="1500"/>
            </a:lvl2pPr>
            <a:lvl3pPr marL="685800" indent="0">
              <a:buNone/>
              <a:defRPr sz="135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pPr lvl="0"/>
            <a:r>
              <a:rPr lang="en-US" smtClean="0"/>
              <a:t>Click to edit Master text styles</a:t>
            </a: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485900"/>
            <a:ext cx="3810000" cy="30575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800600" y="1485900"/>
            <a:ext cx="3810000" cy="30575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273844"/>
            <a:ext cx="7886700" cy="994172"/>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630239" y="1260872"/>
            <a:ext cx="3868737"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630239" y="1878806"/>
            <a:ext cx="3868737" cy="276344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29150" y="1260872"/>
            <a:ext cx="3887788"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29150" y="1878806"/>
            <a:ext cx="3887788" cy="276344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9" y="342900"/>
            <a:ext cx="2949575" cy="1200150"/>
          </a:xfrm>
        </p:spPr>
        <p:txBody>
          <a:bodyPr anchor="b"/>
          <a:lstStyle>
            <a:lvl1pPr>
              <a:defRPr sz="2400"/>
            </a:lvl1pPr>
          </a:lstStyle>
          <a:p>
            <a:r>
              <a:rPr lang="en-US" smtClean="0"/>
              <a:t>Click to edit Master title style</a:t>
            </a:r>
            <a:endParaRPr lang="en-US"/>
          </a:p>
        </p:txBody>
      </p:sp>
      <p:sp>
        <p:nvSpPr>
          <p:cNvPr id="3" name="Content Placeholder 2"/>
          <p:cNvSpPr>
            <a:spLocks noGrp="1"/>
          </p:cNvSpPr>
          <p:nvPr>
            <p:ph idx="1"/>
          </p:nvPr>
        </p:nvSpPr>
        <p:spPr>
          <a:xfrm>
            <a:off x="3887788"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30239" y="1543050"/>
            <a:ext cx="2949575"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9" y="342900"/>
            <a:ext cx="2949575" cy="1200150"/>
          </a:xfrm>
        </p:spPr>
        <p:txBody>
          <a:bodyPr anchor="b"/>
          <a:lstStyle>
            <a:lvl1pPr>
              <a:defRPr sz="2400"/>
            </a:lvl1pPr>
          </a:lstStyle>
          <a:p>
            <a:r>
              <a:rPr lang="en-US" smtClean="0"/>
              <a:t>Click to edit Master title style</a:t>
            </a:r>
            <a:endParaRPr lang="en-US"/>
          </a:p>
        </p:txBody>
      </p:sp>
      <p:sp>
        <p:nvSpPr>
          <p:cNvPr id="3" name="Picture Placeholder 2"/>
          <p:cNvSpPr>
            <a:spLocks noGrp="1"/>
          </p:cNvSpPr>
          <p:nvPr>
            <p:ph type="pic" idx="1"/>
          </p:nvPr>
        </p:nvSpPr>
        <p:spPr>
          <a:xfrm>
            <a:off x="3887788"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30239" y="1543050"/>
            <a:ext cx="2949575"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67500" y="314325"/>
            <a:ext cx="1943100" cy="42291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14325"/>
            <a:ext cx="5676900" cy="42291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_Column">
    <p:spTree>
      <p:nvGrpSpPr>
        <p:cNvPr id="1" name=""/>
        <p:cNvGrpSpPr/>
        <p:nvPr/>
      </p:nvGrpSpPr>
      <p:grpSpPr>
        <a:xfrm>
          <a:off x="0" y="0"/>
          <a:ext cx="0" cy="0"/>
          <a:chOff x="0" y="0"/>
          <a:chExt cx="0" cy="0"/>
        </a:xfrm>
      </p:grpSpPr>
      <p:sp>
        <p:nvSpPr>
          <p:cNvPr id="12" name="Content Placeholder 2"/>
          <p:cNvSpPr>
            <a:spLocks noGrp="1"/>
          </p:cNvSpPr>
          <p:nvPr>
            <p:ph sz="half" idx="10" hasCustomPrompt="1"/>
          </p:nvPr>
        </p:nvSpPr>
        <p:spPr>
          <a:xfrm>
            <a:off x="4772025" y="969264"/>
            <a:ext cx="3922278" cy="741742"/>
          </a:xfrm>
        </p:spPr>
        <p:txBody>
          <a:bodyPr wrap="square" lIns="0" tIns="0" rIns="0" bIns="0">
            <a:spAutoFit/>
          </a:bodyPr>
          <a:lstStyle>
            <a:lvl1pPr>
              <a:spcBef>
                <a:spcPts val="1200"/>
              </a:spcBef>
              <a:defRPr sz="1800" b="0">
                <a:solidFill>
                  <a:schemeClr val="tx1"/>
                </a:solidFill>
                <a:latin typeface="Museo Sans For Dell" pitchFamily="2" charset="0"/>
              </a:defRPr>
            </a:lvl1pPr>
            <a:lvl2pPr marL="574675" indent="-231775">
              <a:spcBef>
                <a:spcPts val="300"/>
              </a:spcBef>
              <a:defRPr sz="1600" b="0">
                <a:solidFill>
                  <a:schemeClr val="tx1"/>
                </a:solidFill>
                <a:latin typeface="Museo Sans For Dell" pitchFamily="2" charset="0"/>
              </a:defRPr>
            </a:lvl2pPr>
            <a:lvl3pPr>
              <a:spcBef>
                <a:spcPts val="300"/>
              </a:spcBef>
              <a:defRPr sz="1400" b="0">
                <a:solidFill>
                  <a:schemeClr val="tx1"/>
                </a:solidFill>
                <a:latin typeface="Museo Sans For Dell" pitchFamily="2"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
        <p:nvSpPr>
          <p:cNvPr id="10" name="Content Placeholder 2"/>
          <p:cNvSpPr>
            <a:spLocks noGrp="1"/>
          </p:cNvSpPr>
          <p:nvPr>
            <p:ph sz="half" idx="11" hasCustomPrompt="1"/>
          </p:nvPr>
        </p:nvSpPr>
        <p:spPr>
          <a:xfrm>
            <a:off x="457200" y="969264"/>
            <a:ext cx="3938136" cy="741742"/>
          </a:xfrm>
        </p:spPr>
        <p:txBody>
          <a:bodyPr wrap="square" lIns="0" tIns="0" rIns="0" bIns="0">
            <a:spAutoFit/>
          </a:bodyPr>
          <a:lstStyle>
            <a:lvl1pPr>
              <a:spcBef>
                <a:spcPts val="1200"/>
              </a:spcBef>
              <a:defRPr sz="1800" b="0">
                <a:solidFill>
                  <a:schemeClr val="tx1"/>
                </a:solidFill>
                <a:latin typeface="Museo Sans For Dell" pitchFamily="2" charset="0"/>
              </a:defRPr>
            </a:lvl1pPr>
            <a:lvl2pPr marL="574675" indent="-231775">
              <a:spcBef>
                <a:spcPts val="300"/>
              </a:spcBef>
              <a:defRPr sz="1600" b="0">
                <a:solidFill>
                  <a:schemeClr val="tx1"/>
                </a:solidFill>
                <a:latin typeface="Museo Sans For Dell" pitchFamily="2" charset="0"/>
              </a:defRPr>
            </a:lvl2pPr>
            <a:lvl3pPr>
              <a:spcBef>
                <a:spcPts val="300"/>
              </a:spcBef>
              <a:defRPr sz="1400" b="0">
                <a:solidFill>
                  <a:schemeClr val="tx1"/>
                </a:solidFill>
                <a:latin typeface="Museo Sans For Dell" pitchFamily="2" charset="0"/>
              </a:defRPr>
            </a:lvl3pPr>
            <a:lvl4pPr>
              <a:buNone/>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
        <p:nvSpPr>
          <p:cNvPr id="15" name="Title 1"/>
          <p:cNvSpPr>
            <a:spLocks noGrp="1"/>
          </p:cNvSpPr>
          <p:nvPr>
            <p:ph type="title" hasCustomPrompt="1"/>
          </p:nvPr>
        </p:nvSpPr>
        <p:spPr>
          <a:xfrm>
            <a:off x="425904" y="196172"/>
            <a:ext cx="8279946" cy="332399"/>
          </a:xfrm>
        </p:spPr>
        <p:txBody>
          <a:bodyPr wrap="square" anchor="t"/>
          <a:lstStyle>
            <a:lvl1pPr>
              <a:lnSpc>
                <a:spcPct val="90000"/>
              </a:lnSpc>
              <a:defRPr sz="2400" b="0">
                <a:solidFill>
                  <a:schemeClr val="accent1"/>
                </a:solidFill>
                <a:latin typeface="Museo For Dell" pitchFamily="2" charset="0"/>
              </a:defRPr>
            </a:lvl1pPr>
          </a:lstStyle>
          <a:p>
            <a:r>
              <a:rPr lang="en-US" dirty="0" smtClean="0"/>
              <a:t>Click to edit master title</a:t>
            </a:r>
            <a:endParaRPr lang="en-US" dirty="0"/>
          </a:p>
        </p:txBody>
      </p:sp>
      <p:cxnSp>
        <p:nvCxnSpPr>
          <p:cNvPr id="11" name="Straight Connector 10"/>
          <p:cNvCxnSpPr>
            <a:cxnSpLocks noChangeShapeType="1"/>
          </p:cNvCxnSpPr>
          <p:nvPr userDrawn="1"/>
        </p:nvCxnSpPr>
        <p:spPr bwMode="auto">
          <a:xfrm>
            <a:off x="436563" y="4629150"/>
            <a:ext cx="8262035" cy="0"/>
          </a:xfrm>
          <a:prstGeom prst="line">
            <a:avLst/>
          </a:prstGeom>
          <a:noFill/>
          <a:ln w="9525">
            <a:solidFill>
              <a:srgbClr val="AAAAAA"/>
            </a:solidFill>
            <a:round/>
            <a:headEnd/>
            <a:tailEnd/>
          </a:ln>
        </p:spPr>
      </p:cxnSp>
    </p:spTree>
  </p:cSld>
  <p:clrMapOvr>
    <a:masterClrMapping/>
  </p:clrMapOvr>
  <p:transition spd="med">
    <p:wipe dir="r"/>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smtClean="0"/>
              <a:t>Click to edit Master title style</a:t>
            </a:r>
            <a:endParaRPr lang="en-US"/>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en-US" smtClean="0"/>
              <a:t>Click to edit Master title style</a:t>
            </a:r>
            <a:endParaRPr lang="en-US"/>
          </a:p>
        </p:txBody>
      </p:sp>
      <p:sp>
        <p:nvSpPr>
          <p:cNvPr id="3" name="Text Placeholder 2"/>
          <p:cNvSpPr>
            <a:spLocks noGrp="1"/>
          </p:cNvSpPr>
          <p:nvPr>
            <p:ph type="body" idx="1"/>
          </p:nvPr>
        </p:nvSpPr>
        <p:spPr>
          <a:xfrm>
            <a:off x="623888" y="3442098"/>
            <a:ext cx="7886700" cy="1125140"/>
          </a:xfrm>
        </p:spPr>
        <p:txBody>
          <a:bodyPr/>
          <a:lstStyle>
            <a:lvl1pPr marL="0" indent="0">
              <a:buNone/>
              <a:defRPr sz="1800"/>
            </a:lvl1pPr>
            <a:lvl2pPr marL="342900" indent="0">
              <a:buNone/>
              <a:defRPr sz="1500"/>
            </a:lvl2pPr>
            <a:lvl3pPr marL="685800" indent="0">
              <a:buNone/>
              <a:defRPr sz="135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pPr lvl="0"/>
            <a:r>
              <a:rPr lang="en-US" smtClean="0"/>
              <a:t>Click to edit Master text styles</a:t>
            </a: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485900"/>
            <a:ext cx="3810000" cy="30575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800600" y="1485900"/>
            <a:ext cx="3810000" cy="30575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273844"/>
            <a:ext cx="7886700" cy="994172"/>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630239" y="1260872"/>
            <a:ext cx="3868737"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630239" y="1878806"/>
            <a:ext cx="3868737" cy="276344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29150" y="1260872"/>
            <a:ext cx="3887788"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29150" y="1878806"/>
            <a:ext cx="3887788" cy="276344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9" y="342900"/>
            <a:ext cx="2949575" cy="1200150"/>
          </a:xfrm>
        </p:spPr>
        <p:txBody>
          <a:bodyPr anchor="b"/>
          <a:lstStyle>
            <a:lvl1pPr>
              <a:defRPr sz="2400"/>
            </a:lvl1pPr>
          </a:lstStyle>
          <a:p>
            <a:r>
              <a:rPr lang="en-US" smtClean="0"/>
              <a:t>Click to edit Master title style</a:t>
            </a:r>
            <a:endParaRPr lang="en-US"/>
          </a:p>
        </p:txBody>
      </p:sp>
      <p:sp>
        <p:nvSpPr>
          <p:cNvPr id="3" name="Content Placeholder 2"/>
          <p:cNvSpPr>
            <a:spLocks noGrp="1"/>
          </p:cNvSpPr>
          <p:nvPr>
            <p:ph idx="1"/>
          </p:nvPr>
        </p:nvSpPr>
        <p:spPr>
          <a:xfrm>
            <a:off x="3887788"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30239" y="1543050"/>
            <a:ext cx="2949575"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9" y="342900"/>
            <a:ext cx="2949575" cy="1200150"/>
          </a:xfrm>
        </p:spPr>
        <p:txBody>
          <a:bodyPr anchor="b"/>
          <a:lstStyle>
            <a:lvl1pPr>
              <a:defRPr sz="2400"/>
            </a:lvl1pPr>
          </a:lstStyle>
          <a:p>
            <a:r>
              <a:rPr lang="en-US" smtClean="0"/>
              <a:t>Click to edit Master title style</a:t>
            </a:r>
            <a:endParaRPr lang="en-US"/>
          </a:p>
        </p:txBody>
      </p:sp>
      <p:sp>
        <p:nvSpPr>
          <p:cNvPr id="3" name="Picture Placeholder 2"/>
          <p:cNvSpPr>
            <a:spLocks noGrp="1"/>
          </p:cNvSpPr>
          <p:nvPr>
            <p:ph type="pic" idx="1"/>
          </p:nvPr>
        </p:nvSpPr>
        <p:spPr>
          <a:xfrm>
            <a:off x="3887788"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30239" y="1543050"/>
            <a:ext cx="2949575"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sp>
        <p:nvSpPr>
          <p:cNvPr id="10" name="Title 1"/>
          <p:cNvSpPr>
            <a:spLocks noGrp="1"/>
          </p:cNvSpPr>
          <p:nvPr>
            <p:ph type="title" hasCustomPrompt="1"/>
          </p:nvPr>
        </p:nvSpPr>
        <p:spPr>
          <a:xfrm>
            <a:off x="425904" y="196172"/>
            <a:ext cx="8239126" cy="443198"/>
          </a:xfrm>
        </p:spPr>
        <p:txBody>
          <a:bodyPr wrap="square" anchor="t"/>
          <a:lstStyle>
            <a:lvl1pPr>
              <a:lnSpc>
                <a:spcPct val="90000"/>
              </a:lnSpc>
              <a:defRPr sz="3200" b="0">
                <a:solidFill>
                  <a:schemeClr val="accent1"/>
                </a:solidFill>
                <a:latin typeface="Museo For Dell" pitchFamily="2" charset="0"/>
              </a:defRPr>
            </a:lvl1pPr>
          </a:lstStyle>
          <a:p>
            <a:r>
              <a:rPr lang="en-US" dirty="0" smtClean="0"/>
              <a:t>Click to edit master title</a:t>
            </a:r>
            <a:endParaRPr lang="en-US" dirty="0"/>
          </a:p>
        </p:txBody>
      </p:sp>
      <p:cxnSp>
        <p:nvCxnSpPr>
          <p:cNvPr id="8" name="Straight Connector 7"/>
          <p:cNvCxnSpPr>
            <a:cxnSpLocks noChangeShapeType="1"/>
          </p:cNvCxnSpPr>
          <p:nvPr userDrawn="1"/>
        </p:nvCxnSpPr>
        <p:spPr bwMode="auto">
          <a:xfrm>
            <a:off x="436563" y="4629150"/>
            <a:ext cx="8262035" cy="0"/>
          </a:xfrm>
          <a:prstGeom prst="line">
            <a:avLst/>
          </a:prstGeom>
          <a:noFill/>
          <a:ln w="9525">
            <a:solidFill>
              <a:srgbClr val="AAAAAA"/>
            </a:solidFill>
            <a:round/>
            <a:headEnd/>
            <a:tailEnd/>
          </a:ln>
        </p:spPr>
      </p:cxnSp>
    </p:spTree>
  </p:cSld>
  <p:clrMapOvr>
    <a:masterClrMapping/>
  </p:clrMapOvr>
  <p:transition spd="med">
    <p:wipe dir="r"/>
  </p:transition>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67500" y="314325"/>
            <a:ext cx="1943100" cy="42291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14325"/>
            <a:ext cx="5676900" cy="42291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_No Line">
    <p:spTree>
      <p:nvGrpSpPr>
        <p:cNvPr id="1" name=""/>
        <p:cNvGrpSpPr/>
        <p:nvPr/>
      </p:nvGrpSpPr>
      <p:grpSpPr>
        <a:xfrm>
          <a:off x="0" y="0"/>
          <a:ext cx="0" cy="0"/>
          <a:chOff x="0" y="0"/>
          <a:chExt cx="0" cy="0"/>
        </a:xfrm>
      </p:grpSpPr>
      <p:sp>
        <p:nvSpPr>
          <p:cNvPr id="10" name="Title 1"/>
          <p:cNvSpPr>
            <a:spLocks noGrp="1"/>
          </p:cNvSpPr>
          <p:nvPr>
            <p:ph type="title" hasCustomPrompt="1"/>
          </p:nvPr>
        </p:nvSpPr>
        <p:spPr>
          <a:xfrm>
            <a:off x="425904" y="196172"/>
            <a:ext cx="8239126" cy="387798"/>
          </a:xfrm>
        </p:spPr>
        <p:txBody>
          <a:bodyPr wrap="square" anchor="t"/>
          <a:lstStyle>
            <a:lvl1pPr>
              <a:lnSpc>
                <a:spcPct val="90000"/>
              </a:lnSpc>
              <a:defRPr sz="2800" b="0">
                <a:solidFill>
                  <a:schemeClr val="accent1"/>
                </a:solidFill>
                <a:latin typeface="Century Schoolbook" charset="0"/>
                <a:ea typeface="Century Schoolbook" charset="0"/>
                <a:cs typeface="Century Schoolbook" charset="0"/>
              </a:defRPr>
            </a:lvl1pPr>
          </a:lstStyle>
          <a:p>
            <a:r>
              <a:rPr lang="en-US" dirty="0" smtClean="0"/>
              <a:t>Click to edit master title</a:t>
            </a:r>
            <a:endParaRPr lang="en-US" dirty="0"/>
          </a:p>
        </p:txBody>
      </p:sp>
    </p:spTree>
  </p:cSld>
  <p:clrMapOvr>
    <a:masterClrMapping/>
  </p:clrMapOvr>
  <p:transition spd="med">
    <p:wipe dir="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cxnSp>
        <p:nvCxnSpPr>
          <p:cNvPr id="7" name="Straight Connector 6"/>
          <p:cNvCxnSpPr>
            <a:cxnSpLocks noChangeShapeType="1"/>
          </p:cNvCxnSpPr>
          <p:nvPr userDrawn="1"/>
        </p:nvCxnSpPr>
        <p:spPr bwMode="auto">
          <a:xfrm>
            <a:off x="436563" y="4629150"/>
            <a:ext cx="8262035" cy="0"/>
          </a:xfrm>
          <a:prstGeom prst="line">
            <a:avLst/>
          </a:prstGeom>
          <a:noFill/>
          <a:ln w="9525">
            <a:solidFill>
              <a:srgbClr val="AAAAAA"/>
            </a:solidFill>
            <a:round/>
            <a:headEnd/>
            <a:tailEnd/>
          </a:ln>
        </p:spPr>
      </p:cxnSp>
    </p:spTree>
  </p:cSld>
  <p:clrMapOvr>
    <a:masterClrMapping/>
  </p:clrMapOvr>
  <p:transition spd="med">
    <p:wipe dir="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1_Blank">
    <p:spTree>
      <p:nvGrpSpPr>
        <p:cNvPr id="1" name=""/>
        <p:cNvGrpSpPr/>
        <p:nvPr/>
      </p:nvGrpSpPr>
      <p:grpSpPr>
        <a:xfrm>
          <a:off x="0" y="0"/>
          <a:ext cx="0" cy="0"/>
          <a:chOff x="0" y="0"/>
          <a:chExt cx="0" cy="0"/>
        </a:xfrm>
      </p:grpSpPr>
    </p:spTree>
  </p:cSld>
  <p:clrMapOvr>
    <a:masterClrMapping/>
  </p:clrMapOvr>
  <p:transition spd="med">
    <p:wipe dir="r"/>
  </p:transition>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20.xml"/><Relationship Id="rId4" Type="http://schemas.openxmlformats.org/officeDocument/2006/relationships/slideLayout" Target="../slideLayouts/slideLayout21.xml"/><Relationship Id="rId5" Type="http://schemas.openxmlformats.org/officeDocument/2006/relationships/slideLayout" Target="../slideLayouts/slideLayout22.xml"/><Relationship Id="rId6" Type="http://schemas.openxmlformats.org/officeDocument/2006/relationships/slideLayout" Target="../slideLayouts/slideLayout23.xml"/><Relationship Id="rId7" Type="http://schemas.openxmlformats.org/officeDocument/2006/relationships/slideLayout" Target="../slideLayouts/slideLayout24.xml"/><Relationship Id="rId8" Type="http://schemas.openxmlformats.org/officeDocument/2006/relationships/theme" Target="../theme/theme2.xml"/><Relationship Id="rId9" Type="http://schemas.openxmlformats.org/officeDocument/2006/relationships/image" Target="../media/image2.png"/><Relationship Id="rId1" Type="http://schemas.openxmlformats.org/officeDocument/2006/relationships/slideLayout" Target="../slideLayouts/slideLayout18.xml"/><Relationship Id="rId2"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5.xml"/><Relationship Id="rId12" Type="http://schemas.openxmlformats.org/officeDocument/2006/relationships/slideLayout" Target="../slideLayouts/slideLayout36.xml"/><Relationship Id="rId13" Type="http://schemas.openxmlformats.org/officeDocument/2006/relationships/slideLayout" Target="../slideLayouts/slideLayout37.xml"/><Relationship Id="rId14" Type="http://schemas.openxmlformats.org/officeDocument/2006/relationships/slideLayout" Target="../slideLayouts/slideLayout38.xml"/><Relationship Id="rId15" Type="http://schemas.openxmlformats.org/officeDocument/2006/relationships/theme" Target="../theme/theme3.xml"/><Relationship Id="rId16" Type="http://schemas.openxmlformats.org/officeDocument/2006/relationships/image" Target="../media/image4.png"/><Relationship Id="rId1" Type="http://schemas.openxmlformats.org/officeDocument/2006/relationships/slideLayout" Target="../slideLayouts/slideLayout25.xml"/><Relationship Id="rId2" Type="http://schemas.openxmlformats.org/officeDocument/2006/relationships/slideLayout" Target="../slideLayouts/slideLayout26.xml"/><Relationship Id="rId3" Type="http://schemas.openxmlformats.org/officeDocument/2006/relationships/slideLayout" Target="../slideLayouts/slideLayout27.xml"/><Relationship Id="rId4" Type="http://schemas.openxmlformats.org/officeDocument/2006/relationships/slideLayout" Target="../slideLayouts/slideLayout28.xml"/><Relationship Id="rId5" Type="http://schemas.openxmlformats.org/officeDocument/2006/relationships/slideLayout" Target="../slideLayouts/slideLayout29.xml"/><Relationship Id="rId6" Type="http://schemas.openxmlformats.org/officeDocument/2006/relationships/slideLayout" Target="../slideLayouts/slideLayout30.xml"/><Relationship Id="rId7" Type="http://schemas.openxmlformats.org/officeDocument/2006/relationships/slideLayout" Target="../slideLayouts/slideLayout31.xml"/><Relationship Id="rId8" Type="http://schemas.openxmlformats.org/officeDocument/2006/relationships/slideLayout" Target="../slideLayouts/slideLayout32.xml"/><Relationship Id="rId9" Type="http://schemas.openxmlformats.org/officeDocument/2006/relationships/slideLayout" Target="../slideLayouts/slideLayout33.xml"/><Relationship Id="rId10" Type="http://schemas.openxmlformats.org/officeDocument/2006/relationships/slideLayout" Target="../slideLayouts/slideLayout34.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49.xml"/><Relationship Id="rId12" Type="http://schemas.openxmlformats.org/officeDocument/2006/relationships/theme" Target="../theme/theme4.xml"/><Relationship Id="rId13" Type="http://schemas.openxmlformats.org/officeDocument/2006/relationships/image" Target="../media/image6.wmf"/><Relationship Id="rId1" Type="http://schemas.openxmlformats.org/officeDocument/2006/relationships/slideLayout" Target="../slideLayouts/slideLayout39.xml"/><Relationship Id="rId2" Type="http://schemas.openxmlformats.org/officeDocument/2006/relationships/slideLayout" Target="../slideLayouts/slideLayout40.xml"/><Relationship Id="rId3" Type="http://schemas.openxmlformats.org/officeDocument/2006/relationships/slideLayout" Target="../slideLayouts/slideLayout41.xml"/><Relationship Id="rId4" Type="http://schemas.openxmlformats.org/officeDocument/2006/relationships/slideLayout" Target="../slideLayouts/slideLayout42.xml"/><Relationship Id="rId5" Type="http://schemas.openxmlformats.org/officeDocument/2006/relationships/slideLayout" Target="../slideLayouts/slideLayout43.xml"/><Relationship Id="rId6" Type="http://schemas.openxmlformats.org/officeDocument/2006/relationships/slideLayout" Target="../slideLayouts/slideLayout44.xml"/><Relationship Id="rId7" Type="http://schemas.openxmlformats.org/officeDocument/2006/relationships/slideLayout" Target="../slideLayouts/slideLayout45.xml"/><Relationship Id="rId8" Type="http://schemas.openxmlformats.org/officeDocument/2006/relationships/slideLayout" Target="../slideLayouts/slideLayout46.xml"/><Relationship Id="rId9" Type="http://schemas.openxmlformats.org/officeDocument/2006/relationships/slideLayout" Target="../slideLayouts/slideLayout47.xml"/><Relationship Id="rId10" Type="http://schemas.openxmlformats.org/officeDocument/2006/relationships/slideLayout" Target="../slideLayouts/slideLayout48.xml"/></Relationships>
</file>

<file path=ppt/slideMasters/_rels/slideMaster5.xml.rels><?xml version="1.0" encoding="UTF-8" standalone="yes"?>
<Relationships xmlns="http://schemas.openxmlformats.org/package/2006/relationships"><Relationship Id="rId11" Type="http://schemas.openxmlformats.org/officeDocument/2006/relationships/slideLayout" Target="../slideLayouts/slideLayout60.xml"/><Relationship Id="rId12" Type="http://schemas.openxmlformats.org/officeDocument/2006/relationships/theme" Target="../theme/theme5.xml"/><Relationship Id="rId13" Type="http://schemas.openxmlformats.org/officeDocument/2006/relationships/image" Target="../media/image6.wmf"/><Relationship Id="rId1" Type="http://schemas.openxmlformats.org/officeDocument/2006/relationships/slideLayout" Target="../slideLayouts/slideLayout50.xml"/><Relationship Id="rId2" Type="http://schemas.openxmlformats.org/officeDocument/2006/relationships/slideLayout" Target="../slideLayouts/slideLayout51.xml"/><Relationship Id="rId3" Type="http://schemas.openxmlformats.org/officeDocument/2006/relationships/slideLayout" Target="../slideLayouts/slideLayout52.xml"/><Relationship Id="rId4" Type="http://schemas.openxmlformats.org/officeDocument/2006/relationships/slideLayout" Target="../slideLayouts/slideLayout53.xml"/><Relationship Id="rId5" Type="http://schemas.openxmlformats.org/officeDocument/2006/relationships/slideLayout" Target="../slideLayouts/slideLayout54.xml"/><Relationship Id="rId6" Type="http://schemas.openxmlformats.org/officeDocument/2006/relationships/slideLayout" Target="../slideLayouts/slideLayout55.xml"/><Relationship Id="rId7" Type="http://schemas.openxmlformats.org/officeDocument/2006/relationships/slideLayout" Target="../slideLayouts/slideLayout56.xml"/><Relationship Id="rId8" Type="http://schemas.openxmlformats.org/officeDocument/2006/relationships/slideLayout" Target="../slideLayouts/slideLayout57.xml"/><Relationship Id="rId9" Type="http://schemas.openxmlformats.org/officeDocument/2006/relationships/slideLayout" Target="../slideLayouts/slideLayout58.xml"/><Relationship Id="rId10" Type="http://schemas.openxmlformats.org/officeDocument/2006/relationships/slideLayout" Target="../slideLayouts/slideLayout5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13" name="TextBox 12"/>
          <p:cNvSpPr txBox="1"/>
          <p:nvPr/>
        </p:nvSpPr>
        <p:spPr>
          <a:xfrm>
            <a:off x="430712" y="4807343"/>
            <a:ext cx="265176" cy="118872"/>
          </a:xfrm>
          <a:prstGeom prst="rect">
            <a:avLst/>
          </a:prstGeom>
        </p:spPr>
        <p:txBody>
          <a:bodyPr vert="horz" lIns="0" tIns="0" rIns="0" bIns="0" rtlCol="0" anchor="ctr">
            <a:noAutofit/>
          </a:bodyPr>
          <a:lstStyle/>
          <a:p>
            <a:pPr algn="l" rtl="0" fontAlgn="base">
              <a:lnSpc>
                <a:spcPct val="90000"/>
              </a:lnSpc>
              <a:spcBef>
                <a:spcPct val="0"/>
              </a:spcBef>
              <a:spcAft>
                <a:spcPct val="0"/>
              </a:spcAft>
              <a:buClr>
                <a:schemeClr val="bg1"/>
              </a:buClr>
            </a:pPr>
            <a:fld id="{58EC7406-F4CC-4ABF-902E-2AF4E70E5C0F}" type="slidenum">
              <a:rPr lang="en-US" sz="800" kern="1200" smtClean="0">
                <a:solidFill>
                  <a:schemeClr val="bg2">
                    <a:lumMod val="50000"/>
                    <a:lumOff val="50000"/>
                  </a:schemeClr>
                </a:solidFill>
                <a:latin typeface="Museo Sans For Dell" pitchFamily="2" charset="0"/>
                <a:ea typeface="+mn-ea"/>
                <a:cs typeface="+mn-cs"/>
              </a:rPr>
              <a:pPr algn="l" rtl="0" fontAlgn="base">
                <a:lnSpc>
                  <a:spcPct val="90000"/>
                </a:lnSpc>
                <a:spcBef>
                  <a:spcPct val="0"/>
                </a:spcBef>
                <a:spcAft>
                  <a:spcPct val="0"/>
                </a:spcAft>
                <a:buClr>
                  <a:schemeClr val="bg1"/>
                </a:buClr>
              </a:pPr>
              <a:t>‹#›</a:t>
            </a:fld>
            <a:endParaRPr lang="en-US" sz="800" kern="1200" dirty="0" err="1" smtClean="0">
              <a:solidFill>
                <a:schemeClr val="bg2">
                  <a:lumMod val="50000"/>
                  <a:lumOff val="50000"/>
                </a:schemeClr>
              </a:solidFill>
              <a:latin typeface="Museo Sans For Dell" pitchFamily="2" charset="0"/>
              <a:ea typeface="+mn-ea"/>
              <a:cs typeface="+mn-cs"/>
            </a:endParaRPr>
          </a:p>
        </p:txBody>
      </p:sp>
      <p:sp>
        <p:nvSpPr>
          <p:cNvPr id="1028" name="Title Placeholder 21"/>
          <p:cNvSpPr>
            <a:spLocks noGrp="1"/>
          </p:cNvSpPr>
          <p:nvPr>
            <p:ph type="title"/>
          </p:nvPr>
        </p:nvSpPr>
        <p:spPr bwMode="auto">
          <a:xfrm>
            <a:off x="425907" y="196172"/>
            <a:ext cx="8279943" cy="387798"/>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lvl="0"/>
            <a:r>
              <a:rPr lang="en-US" dirty="0" smtClean="0"/>
              <a:t>Click to edit master title</a:t>
            </a:r>
          </a:p>
        </p:txBody>
      </p:sp>
      <p:sp>
        <p:nvSpPr>
          <p:cNvPr id="1029" name="Text Placeholder 12"/>
          <p:cNvSpPr>
            <a:spLocks noGrp="1"/>
          </p:cNvSpPr>
          <p:nvPr>
            <p:ph type="body" idx="1"/>
          </p:nvPr>
        </p:nvSpPr>
        <p:spPr bwMode="auto">
          <a:xfrm>
            <a:off x="457200" y="969168"/>
            <a:ext cx="8267136" cy="3702884"/>
          </a:xfrm>
          <a:prstGeom prst="rect">
            <a:avLst/>
          </a:prstGeom>
          <a:noFill/>
          <a:ln w="9525">
            <a:noFill/>
            <a:miter lim="800000"/>
            <a:headEnd/>
            <a:tailEnd/>
          </a:ln>
        </p:spPr>
        <p:txBody>
          <a:bodyPr vert="horz" wrap="square" lIns="0" tIns="0" rIns="0" bIns="0" numCol="1" anchor="t" anchorCtr="0" compatLnSpc="1">
            <a:prstTxWarp prst="textNoShape">
              <a:avLst/>
            </a:prstTxWarp>
            <a:normAutofit/>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p:txBody>
      </p:sp>
      <p:sp>
        <p:nvSpPr>
          <p:cNvPr id="4" name="TextBox 3"/>
          <p:cNvSpPr txBox="1"/>
          <p:nvPr/>
        </p:nvSpPr>
        <p:spPr bwMode="black">
          <a:xfrm>
            <a:off x="5981136" y="4807343"/>
            <a:ext cx="2743200" cy="138499"/>
          </a:xfrm>
          <a:prstGeom prst="rect">
            <a:avLst/>
          </a:prstGeom>
          <a:noFill/>
        </p:spPr>
        <p:txBody>
          <a:bodyPr lIns="0" tIns="0" rIns="0" bIns="0">
            <a:prstTxWarp prst="textNoShape">
              <a:avLst/>
            </a:prstTxWarp>
            <a:spAutoFit/>
          </a:bodyPr>
          <a:lstStyle/>
          <a:p>
            <a:pPr algn="r">
              <a:lnSpc>
                <a:spcPct val="100000"/>
              </a:lnSpc>
              <a:spcBef>
                <a:spcPct val="0"/>
              </a:spcBef>
              <a:spcAft>
                <a:spcPct val="0"/>
              </a:spcAft>
              <a:buClrTx/>
              <a:buFontTx/>
              <a:buNone/>
            </a:pPr>
            <a:r>
              <a:rPr lang="en-US" sz="900" baseline="0" dirty="0" smtClean="0">
                <a:solidFill>
                  <a:schemeClr val="bg2">
                    <a:lumMod val="50000"/>
                    <a:lumOff val="50000"/>
                  </a:schemeClr>
                </a:solidFill>
                <a:latin typeface="Arial" charset="0"/>
                <a:ea typeface="Arial" charset="0"/>
                <a:cs typeface="Arial" charset="0"/>
              </a:rPr>
              <a:t>   © Donald F. Ferguson, 2018. All rights reserved.</a:t>
            </a:r>
            <a:endParaRPr lang="en-US" sz="900" dirty="0">
              <a:solidFill>
                <a:schemeClr val="bg2">
                  <a:lumMod val="50000"/>
                  <a:lumOff val="50000"/>
                </a:schemeClr>
              </a:solidFill>
              <a:latin typeface="Arial" charset="0"/>
              <a:ea typeface="Arial" charset="0"/>
              <a:cs typeface="Arial" charset="0"/>
            </a:endParaRPr>
          </a:p>
        </p:txBody>
      </p:sp>
      <p:sp>
        <p:nvSpPr>
          <p:cNvPr id="12" name="TextBox 11" hidden="1"/>
          <p:cNvSpPr txBox="1"/>
          <p:nvPr/>
        </p:nvSpPr>
        <p:spPr>
          <a:xfrm>
            <a:off x="1724025" y="4844717"/>
            <a:ext cx="649537" cy="110800"/>
          </a:xfrm>
          <a:prstGeom prst="rect">
            <a:avLst/>
          </a:prstGeom>
          <a:noFill/>
        </p:spPr>
        <p:txBody>
          <a:bodyPr wrap="square" lIns="0" tIns="0" rIns="0" bIns="0" rtlCol="0" anchor="ctr">
            <a:spAutoFit/>
          </a:bodyPr>
          <a:lstStyle/>
          <a:p>
            <a:pPr>
              <a:lnSpc>
                <a:spcPct val="90000"/>
              </a:lnSpc>
              <a:spcBef>
                <a:spcPts val="600"/>
              </a:spcBef>
              <a:spcAft>
                <a:spcPts val="0"/>
              </a:spcAft>
              <a:buClr>
                <a:schemeClr val="bg1"/>
              </a:buClr>
            </a:pPr>
            <a:fld id="{5084195E-6DF7-4B3B-A2AB-E67BEB13BF64}" type="datetime1">
              <a:rPr lang="en-US" sz="800" smtClean="0">
                <a:solidFill>
                  <a:schemeClr val="bg2">
                    <a:lumMod val="50000"/>
                    <a:lumOff val="50000"/>
                  </a:schemeClr>
                </a:solidFill>
                <a:latin typeface="+mn-lt"/>
              </a:rPr>
              <a:pPr>
                <a:lnSpc>
                  <a:spcPct val="90000"/>
                </a:lnSpc>
                <a:spcBef>
                  <a:spcPts val="600"/>
                </a:spcBef>
                <a:spcAft>
                  <a:spcPts val="0"/>
                </a:spcAft>
                <a:buClr>
                  <a:schemeClr val="bg1"/>
                </a:buClr>
              </a:pPr>
              <a:t>11/5/18</a:t>
            </a:fld>
            <a:endParaRPr lang="en-US" sz="800" dirty="0" smtClean="0">
              <a:solidFill>
                <a:schemeClr val="bg2">
                  <a:lumMod val="50000"/>
                  <a:lumOff val="50000"/>
                </a:schemeClr>
              </a:solidFill>
              <a:latin typeface="+mn-lt"/>
            </a:endParaRPr>
          </a:p>
        </p:txBody>
      </p:sp>
      <p:sp>
        <p:nvSpPr>
          <p:cNvPr id="7" name="TextBox 6"/>
          <p:cNvSpPr txBox="1"/>
          <p:nvPr userDrawn="1"/>
        </p:nvSpPr>
        <p:spPr bwMode="black">
          <a:xfrm>
            <a:off x="1117601" y="4772839"/>
            <a:ext cx="5042568" cy="317074"/>
          </a:xfrm>
          <a:prstGeom prst="rect">
            <a:avLst/>
          </a:prstGeom>
          <a:noFill/>
        </p:spPr>
        <p:txBody>
          <a:bodyPr wrap="square" lIns="0" tIns="0" rIns="0" bIns="0">
            <a:prstTxWarp prst="textNoShape">
              <a:avLst/>
            </a:prstTxWarp>
            <a:spAutoFit/>
          </a:bodyPr>
          <a:lstStyle/>
          <a:p>
            <a:pPr>
              <a:lnSpc>
                <a:spcPct val="120000"/>
              </a:lnSpc>
            </a:pPr>
            <a:r>
              <a:rPr lang="en-US" sz="900" i="1" dirty="0" smtClean="0"/>
              <a:t>COMS 4111 – </a:t>
            </a:r>
            <a:r>
              <a:rPr lang="en-US" sz="900" b="0" i="0" kern="1200" dirty="0" smtClean="0">
                <a:solidFill>
                  <a:schemeClr val="tx1"/>
                </a:solidFill>
                <a:effectLst/>
                <a:latin typeface="Arial" charset="0"/>
                <a:ea typeface="+mn-ea"/>
                <a:cs typeface="+mn-cs"/>
              </a:rPr>
              <a:t>Introduction to Databases</a:t>
            </a:r>
            <a:r>
              <a:rPr lang="en-US" sz="900" b="0" i="1" kern="1200" dirty="0" smtClean="0">
                <a:solidFill>
                  <a:schemeClr val="tx1"/>
                </a:solidFill>
                <a:effectLst/>
                <a:latin typeface="Arial" charset="0"/>
                <a:ea typeface="+mn-ea"/>
                <a:cs typeface="+mn-cs"/>
              </a:rPr>
              <a:t>:</a:t>
            </a:r>
            <a:br>
              <a:rPr lang="en-US" sz="900" b="0" i="1" kern="1200" dirty="0" smtClean="0">
                <a:solidFill>
                  <a:schemeClr val="tx1"/>
                </a:solidFill>
                <a:effectLst/>
                <a:latin typeface="Arial" charset="0"/>
                <a:ea typeface="+mn-ea"/>
                <a:cs typeface="+mn-cs"/>
              </a:rPr>
            </a:br>
            <a:r>
              <a:rPr lang="en-US" sz="900" i="1" dirty="0" smtClean="0"/>
              <a:t>Lecture 20:  Transactions (II), </a:t>
            </a:r>
            <a:r>
              <a:rPr lang="en-US" sz="900" i="1" strike="sngStrike" dirty="0" smtClean="0"/>
              <a:t>Database Applications (II)</a:t>
            </a:r>
            <a:endParaRPr lang="en-US" sz="1050" i="1" strike="sngStrike" dirty="0" smtClean="0"/>
          </a:p>
        </p:txBody>
      </p:sp>
    </p:spTree>
  </p:cSld>
  <p:clrMap bg1="dk2" tx1="lt1" bg2="dk1" tx2="lt2" accent1="accent1" accent2="accent2" accent3="accent3" accent4="accent4" accent5="accent5" accent6="accent6" hlink="hlink" folHlink="folHlink"/>
  <p:sldLayoutIdLst>
    <p:sldLayoutId id="2147483874" r:id="rId1"/>
    <p:sldLayoutId id="2147483875" r:id="rId2"/>
    <p:sldLayoutId id="2147483897" r:id="rId3"/>
    <p:sldLayoutId id="2147483898" r:id="rId4"/>
    <p:sldLayoutId id="2147483876" r:id="rId5"/>
    <p:sldLayoutId id="2147483877" r:id="rId6"/>
    <p:sldLayoutId id="2147483903" r:id="rId7"/>
    <p:sldLayoutId id="2147483879" r:id="rId8"/>
    <p:sldLayoutId id="2147483896" r:id="rId9"/>
    <p:sldLayoutId id="2147483880" r:id="rId10"/>
    <p:sldLayoutId id="2147483881" r:id="rId11"/>
    <p:sldLayoutId id="2147483882" r:id="rId12"/>
    <p:sldLayoutId id="2147483884" r:id="rId13"/>
    <p:sldLayoutId id="2147483885" r:id="rId14"/>
    <p:sldLayoutId id="2147483921" r:id="rId15"/>
    <p:sldLayoutId id="2147483923" r:id="rId16"/>
    <p:sldLayoutId id="2147483936" r:id="rId17"/>
  </p:sldLayoutIdLst>
  <p:transition spd="med">
    <p:wipe dir="r"/>
  </p:transition>
  <p:timing>
    <p:tnLst>
      <p:par>
        <p:cTn id="1" dur="indefinite" restart="never" nodeType="tmRoot"/>
      </p:par>
    </p:tnLst>
  </p:timing>
  <p:hf sldNum="0" hdr="0" ftr="0" dt="0"/>
  <p:txStyles>
    <p:titleStyle>
      <a:lvl1pPr algn="l" rtl="0" eaLnBrk="1" fontAlgn="base" hangingPunct="1">
        <a:lnSpc>
          <a:spcPct val="90000"/>
        </a:lnSpc>
        <a:spcBef>
          <a:spcPct val="0"/>
        </a:spcBef>
        <a:spcAft>
          <a:spcPct val="0"/>
        </a:spcAft>
        <a:defRPr sz="2800" b="0" i="0" cap="none" baseline="0">
          <a:solidFill>
            <a:schemeClr val="accent1"/>
          </a:solidFill>
          <a:latin typeface="Century Schoolbook" charset="0"/>
          <a:ea typeface="Century Schoolbook" charset="0"/>
          <a:cs typeface="Century Schoolbook" charset="0"/>
        </a:defRPr>
      </a:lvl1pPr>
      <a:lvl2pPr algn="l" rtl="0" eaLnBrk="1" fontAlgn="base" hangingPunct="1">
        <a:lnSpc>
          <a:spcPct val="80000"/>
        </a:lnSpc>
        <a:spcBef>
          <a:spcPct val="0"/>
        </a:spcBef>
        <a:spcAft>
          <a:spcPct val="0"/>
        </a:spcAft>
        <a:defRPr sz="3200" b="1">
          <a:solidFill>
            <a:schemeClr val="accent1"/>
          </a:solidFill>
          <a:latin typeface="Arial Black" pitchFamily="34" charset="0"/>
        </a:defRPr>
      </a:lvl2pPr>
      <a:lvl3pPr algn="l" rtl="0" eaLnBrk="1" fontAlgn="base" hangingPunct="1">
        <a:lnSpc>
          <a:spcPct val="80000"/>
        </a:lnSpc>
        <a:spcBef>
          <a:spcPct val="0"/>
        </a:spcBef>
        <a:spcAft>
          <a:spcPct val="0"/>
        </a:spcAft>
        <a:defRPr sz="3200" b="1">
          <a:solidFill>
            <a:schemeClr val="accent1"/>
          </a:solidFill>
          <a:latin typeface="Arial Black" pitchFamily="34" charset="0"/>
        </a:defRPr>
      </a:lvl3pPr>
      <a:lvl4pPr algn="l" rtl="0" eaLnBrk="1" fontAlgn="base" hangingPunct="1">
        <a:lnSpc>
          <a:spcPct val="80000"/>
        </a:lnSpc>
        <a:spcBef>
          <a:spcPct val="0"/>
        </a:spcBef>
        <a:spcAft>
          <a:spcPct val="0"/>
        </a:spcAft>
        <a:defRPr sz="3200" b="1">
          <a:solidFill>
            <a:schemeClr val="accent1"/>
          </a:solidFill>
          <a:latin typeface="Arial Black" pitchFamily="34" charset="0"/>
        </a:defRPr>
      </a:lvl4pPr>
      <a:lvl5pPr algn="l" rtl="0" eaLnBrk="1" fontAlgn="base" hangingPunct="1">
        <a:lnSpc>
          <a:spcPct val="80000"/>
        </a:lnSpc>
        <a:spcBef>
          <a:spcPct val="0"/>
        </a:spcBef>
        <a:spcAft>
          <a:spcPct val="0"/>
        </a:spcAft>
        <a:defRPr sz="3200" b="1">
          <a:solidFill>
            <a:schemeClr val="accent1"/>
          </a:solidFill>
          <a:latin typeface="Arial Black" pitchFamily="34" charset="0"/>
        </a:defRPr>
      </a:lvl5pPr>
      <a:lvl6pPr marL="457200" algn="l" rtl="0" eaLnBrk="1" fontAlgn="base" hangingPunct="1">
        <a:lnSpc>
          <a:spcPct val="70000"/>
        </a:lnSpc>
        <a:spcBef>
          <a:spcPct val="0"/>
        </a:spcBef>
        <a:spcAft>
          <a:spcPct val="0"/>
        </a:spcAft>
        <a:defRPr sz="4400" b="1">
          <a:solidFill>
            <a:schemeClr val="accent1"/>
          </a:solidFill>
          <a:latin typeface="Arial Black" pitchFamily="34" charset="0"/>
        </a:defRPr>
      </a:lvl6pPr>
      <a:lvl7pPr marL="914400" algn="l" rtl="0" eaLnBrk="1" fontAlgn="base" hangingPunct="1">
        <a:lnSpc>
          <a:spcPct val="70000"/>
        </a:lnSpc>
        <a:spcBef>
          <a:spcPct val="0"/>
        </a:spcBef>
        <a:spcAft>
          <a:spcPct val="0"/>
        </a:spcAft>
        <a:defRPr sz="4400" b="1">
          <a:solidFill>
            <a:schemeClr val="accent1"/>
          </a:solidFill>
          <a:latin typeface="Arial Black" pitchFamily="34" charset="0"/>
        </a:defRPr>
      </a:lvl7pPr>
      <a:lvl8pPr marL="1371600" algn="l" rtl="0" eaLnBrk="1" fontAlgn="base" hangingPunct="1">
        <a:lnSpc>
          <a:spcPct val="70000"/>
        </a:lnSpc>
        <a:spcBef>
          <a:spcPct val="0"/>
        </a:spcBef>
        <a:spcAft>
          <a:spcPct val="0"/>
        </a:spcAft>
        <a:defRPr sz="4400" b="1">
          <a:solidFill>
            <a:schemeClr val="accent1"/>
          </a:solidFill>
          <a:latin typeface="Arial Black" pitchFamily="34" charset="0"/>
        </a:defRPr>
      </a:lvl8pPr>
      <a:lvl9pPr marL="1828800" algn="l" rtl="0" eaLnBrk="1" fontAlgn="base" hangingPunct="1">
        <a:lnSpc>
          <a:spcPct val="70000"/>
        </a:lnSpc>
        <a:spcBef>
          <a:spcPct val="0"/>
        </a:spcBef>
        <a:spcAft>
          <a:spcPct val="0"/>
        </a:spcAft>
        <a:defRPr sz="4400" b="1">
          <a:solidFill>
            <a:schemeClr val="accent1"/>
          </a:solidFill>
          <a:latin typeface="Arial Black" pitchFamily="34" charset="0"/>
        </a:defRPr>
      </a:lvl9pPr>
    </p:titleStyle>
    <p:bodyStyle>
      <a:lvl1pPr marL="228600" indent="-228600" algn="l" rtl="0" eaLnBrk="1" fontAlgn="base" hangingPunct="1">
        <a:lnSpc>
          <a:spcPct val="100000"/>
        </a:lnSpc>
        <a:spcBef>
          <a:spcPts val="100"/>
        </a:spcBef>
        <a:spcAft>
          <a:spcPts val="200"/>
        </a:spcAft>
        <a:buClr>
          <a:schemeClr val="accent1"/>
        </a:buClr>
        <a:buFont typeface="Arial" pitchFamily="34" charset="0"/>
        <a:buChar char="•"/>
        <a:defRPr sz="1800">
          <a:solidFill>
            <a:schemeClr val="tx1"/>
          </a:solidFill>
          <a:latin typeface="Century Schoolbook" charset="0"/>
          <a:ea typeface="Century Schoolbook" charset="0"/>
          <a:cs typeface="Century Schoolbook" charset="0"/>
        </a:defRPr>
      </a:lvl1pPr>
      <a:lvl2pPr marL="574675" indent="-223838" algn="l" rtl="0" eaLnBrk="1" fontAlgn="base" hangingPunct="1">
        <a:lnSpc>
          <a:spcPct val="100000"/>
        </a:lnSpc>
        <a:spcBef>
          <a:spcPts val="100"/>
        </a:spcBef>
        <a:spcAft>
          <a:spcPts val="200"/>
        </a:spcAft>
        <a:buClr>
          <a:schemeClr val="accent1"/>
        </a:buClr>
        <a:buFont typeface="Museo Sans For Dell" pitchFamily="2" charset="0"/>
        <a:buChar char="–"/>
        <a:defRPr sz="1600" baseline="0">
          <a:solidFill>
            <a:schemeClr val="tx1"/>
          </a:solidFill>
          <a:latin typeface="Century Schoolbook" charset="0"/>
          <a:ea typeface="Century Schoolbook" charset="0"/>
          <a:cs typeface="Century Schoolbook" charset="0"/>
        </a:defRPr>
      </a:lvl2pPr>
      <a:lvl3pPr marL="909638" indent="-220663" algn="l" rtl="0" eaLnBrk="1" fontAlgn="base" hangingPunct="1">
        <a:lnSpc>
          <a:spcPct val="100000"/>
        </a:lnSpc>
        <a:spcBef>
          <a:spcPts val="100"/>
        </a:spcBef>
        <a:spcAft>
          <a:spcPts val="200"/>
        </a:spcAft>
        <a:buClr>
          <a:schemeClr val="accent1"/>
        </a:buClr>
        <a:buFont typeface="Museo Sans For Dell" pitchFamily="2" charset="0"/>
        <a:buChar char="–"/>
        <a:defRPr sz="1400" baseline="0">
          <a:solidFill>
            <a:schemeClr val="tx1"/>
          </a:solidFill>
          <a:latin typeface="Century Schoolbook" charset="0"/>
          <a:ea typeface="Century Schoolbook" charset="0"/>
          <a:cs typeface="Century Schoolbook" charset="0"/>
        </a:defRPr>
      </a:lvl3pPr>
      <a:lvl4pPr marL="1200150" indent="-176213" algn="l" rtl="0" eaLnBrk="1" fontAlgn="base" hangingPunct="1">
        <a:lnSpc>
          <a:spcPct val="100000"/>
        </a:lnSpc>
        <a:spcBef>
          <a:spcPts val="100"/>
        </a:spcBef>
        <a:spcAft>
          <a:spcPts val="200"/>
        </a:spcAft>
        <a:buClr>
          <a:schemeClr val="accent1"/>
        </a:buClr>
        <a:buFont typeface="Museo For Dell 300" pitchFamily="50" charset="0"/>
        <a:buChar char="–"/>
        <a:defRPr sz="1200">
          <a:solidFill>
            <a:schemeClr val="tx1"/>
          </a:solidFill>
          <a:latin typeface="Century Schoolbook" charset="0"/>
          <a:ea typeface="Century Schoolbook" charset="0"/>
          <a:cs typeface="Century Schoolbook" charset="0"/>
        </a:defRPr>
      </a:lvl4pPr>
      <a:lvl5pPr marL="1608138" indent="-236538" algn="l" rtl="0" eaLnBrk="1" fontAlgn="base" hangingPunct="1">
        <a:lnSpc>
          <a:spcPct val="90000"/>
        </a:lnSpc>
        <a:spcBef>
          <a:spcPts val="800"/>
        </a:spcBef>
        <a:spcAft>
          <a:spcPct val="0"/>
        </a:spcAft>
        <a:buClr>
          <a:schemeClr val="bg1"/>
        </a:buClr>
        <a:buFont typeface="Museo For Dell 300" pitchFamily="50" charset="0"/>
        <a:buChar char="–"/>
        <a:defRPr sz="1800">
          <a:solidFill>
            <a:schemeClr val="bg2"/>
          </a:solidFill>
          <a:latin typeface="Museo Sans For Dell" pitchFamily="2" charset="0"/>
          <a:ea typeface="Museo Sans For Dell" pitchFamily="2" charset="0"/>
        </a:defRPr>
      </a:lvl5pPr>
      <a:lvl6pPr marL="20653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6pPr>
      <a:lvl7pPr marL="25225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7pPr>
      <a:lvl8pPr marL="29797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8pPr>
      <a:lvl9pPr marL="34369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pic>
        <p:nvPicPr>
          <p:cNvPr id="12" name="Picture 11"/>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bwMode="black">
          <a:xfrm>
            <a:off x="8323824" y="4697836"/>
            <a:ext cx="377504" cy="377504"/>
          </a:xfrm>
          <a:prstGeom prst="rect">
            <a:avLst/>
          </a:prstGeom>
        </p:spPr>
      </p:pic>
      <p:sp>
        <p:nvSpPr>
          <p:cNvPr id="1028" name="Title Placeholder 21"/>
          <p:cNvSpPr>
            <a:spLocks noGrp="1"/>
          </p:cNvSpPr>
          <p:nvPr>
            <p:ph type="title"/>
          </p:nvPr>
        </p:nvSpPr>
        <p:spPr bwMode="auto">
          <a:xfrm>
            <a:off x="425907" y="201168"/>
            <a:ext cx="8239125" cy="33239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lvl="0"/>
            <a:r>
              <a:rPr lang="en-US" dirty="0" smtClean="0"/>
              <a:t>Click to edit title </a:t>
            </a:r>
          </a:p>
        </p:txBody>
      </p:sp>
      <p:sp>
        <p:nvSpPr>
          <p:cNvPr id="1029" name="Text Placeholder 12"/>
          <p:cNvSpPr>
            <a:spLocks noGrp="1"/>
          </p:cNvSpPr>
          <p:nvPr>
            <p:ph type="body" idx="1"/>
          </p:nvPr>
        </p:nvSpPr>
        <p:spPr bwMode="auto">
          <a:xfrm>
            <a:off x="457200" y="969264"/>
            <a:ext cx="8239125" cy="974113"/>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lvl="0"/>
            <a:r>
              <a:rPr lang="en-US" dirty="0" smtClean="0"/>
              <a:t>Click to edit text</a:t>
            </a:r>
          </a:p>
          <a:p>
            <a:pPr lvl="1"/>
            <a:r>
              <a:rPr lang="en-US" dirty="0" smtClean="0"/>
              <a:t>Second level</a:t>
            </a:r>
          </a:p>
          <a:p>
            <a:pPr lvl="2"/>
            <a:r>
              <a:rPr lang="en-US" dirty="0" smtClean="0"/>
              <a:t>Third level</a:t>
            </a:r>
          </a:p>
          <a:p>
            <a:pPr marL="1246188" marR="0" lvl="3" indent="-220663" algn="l" defTabSz="914400" rtl="0" eaLnBrk="1" fontAlgn="base" latinLnBrk="0" hangingPunct="1">
              <a:lnSpc>
                <a:spcPct val="90000"/>
              </a:lnSpc>
              <a:spcBef>
                <a:spcPts val="300"/>
              </a:spcBef>
              <a:spcAft>
                <a:spcPts val="0"/>
              </a:spcAft>
              <a:buClr>
                <a:schemeClr val="tx2"/>
              </a:buClr>
              <a:buSzTx/>
              <a:buFont typeface="Museo Sans For Dell" pitchFamily="2" charset="0"/>
              <a:buChar char="–"/>
              <a:tabLst/>
              <a:defRPr/>
            </a:pPr>
            <a:r>
              <a:rPr lang="en-US" dirty="0" smtClean="0"/>
              <a:t>Fourth level</a:t>
            </a:r>
          </a:p>
        </p:txBody>
      </p:sp>
      <p:sp>
        <p:nvSpPr>
          <p:cNvPr id="17" name="TextBox 16" hidden="1"/>
          <p:cNvSpPr txBox="1"/>
          <p:nvPr/>
        </p:nvSpPr>
        <p:spPr>
          <a:xfrm>
            <a:off x="1724025" y="4830428"/>
            <a:ext cx="649537" cy="110800"/>
          </a:xfrm>
          <a:prstGeom prst="rect">
            <a:avLst/>
          </a:prstGeom>
          <a:noFill/>
        </p:spPr>
        <p:txBody>
          <a:bodyPr wrap="square" lIns="0" tIns="0" rIns="0" bIns="0" rtlCol="0" anchor="ctr">
            <a:spAutoFit/>
          </a:bodyPr>
          <a:lstStyle/>
          <a:p>
            <a:pPr>
              <a:lnSpc>
                <a:spcPct val="90000"/>
              </a:lnSpc>
              <a:spcBef>
                <a:spcPts val="600"/>
              </a:spcBef>
              <a:spcAft>
                <a:spcPts val="0"/>
              </a:spcAft>
              <a:buClr>
                <a:schemeClr val="bg1"/>
              </a:buClr>
            </a:pPr>
            <a:fld id="{734172E7-D5BA-4D01-91D8-E4A8A3A75AB4}" type="datetime1">
              <a:rPr lang="en-US" sz="800" smtClean="0">
                <a:solidFill>
                  <a:schemeClr val="tx2"/>
                </a:solidFill>
                <a:latin typeface="+mn-lt"/>
              </a:rPr>
              <a:pPr>
                <a:lnSpc>
                  <a:spcPct val="90000"/>
                </a:lnSpc>
                <a:spcBef>
                  <a:spcPts val="600"/>
                </a:spcBef>
                <a:spcAft>
                  <a:spcPts val="0"/>
                </a:spcAft>
                <a:buClr>
                  <a:schemeClr val="bg1"/>
                </a:buClr>
              </a:pPr>
              <a:t>11/5/18</a:t>
            </a:fld>
            <a:endParaRPr lang="en-US" sz="800" dirty="0" smtClean="0">
              <a:solidFill>
                <a:schemeClr val="tx2"/>
              </a:solidFill>
              <a:latin typeface="+mn-lt"/>
            </a:endParaRPr>
          </a:p>
        </p:txBody>
      </p:sp>
      <p:sp>
        <p:nvSpPr>
          <p:cNvPr id="16" name="TextBox 15"/>
          <p:cNvSpPr txBox="1"/>
          <p:nvPr/>
        </p:nvSpPr>
        <p:spPr>
          <a:xfrm>
            <a:off x="430712" y="4826970"/>
            <a:ext cx="265176" cy="118872"/>
          </a:xfrm>
          <a:prstGeom prst="rect">
            <a:avLst/>
          </a:prstGeom>
        </p:spPr>
        <p:txBody>
          <a:bodyPr vert="horz" lIns="0" tIns="0" rIns="0" bIns="0" rtlCol="0" anchor="ctr">
            <a:noAutofit/>
          </a:bodyPr>
          <a:lstStyle/>
          <a:p>
            <a:pPr algn="l" rtl="0" fontAlgn="base">
              <a:lnSpc>
                <a:spcPct val="90000"/>
              </a:lnSpc>
              <a:spcBef>
                <a:spcPct val="0"/>
              </a:spcBef>
              <a:spcAft>
                <a:spcPct val="0"/>
              </a:spcAft>
              <a:buClr>
                <a:schemeClr val="bg1"/>
              </a:buClr>
            </a:pPr>
            <a:fld id="{58EC7406-F4CC-4ABF-902E-2AF4E70E5C0F}" type="slidenum">
              <a:rPr lang="en-US" sz="800" kern="1200" smtClean="0">
                <a:solidFill>
                  <a:schemeClr val="tx2"/>
                </a:solidFill>
                <a:latin typeface="Museo Sans For Dell" pitchFamily="2" charset="0"/>
                <a:ea typeface="+mn-ea"/>
                <a:cs typeface="+mn-cs"/>
              </a:rPr>
              <a:pPr algn="l" rtl="0" fontAlgn="base">
                <a:lnSpc>
                  <a:spcPct val="90000"/>
                </a:lnSpc>
                <a:spcBef>
                  <a:spcPct val="0"/>
                </a:spcBef>
                <a:spcAft>
                  <a:spcPct val="0"/>
                </a:spcAft>
                <a:buClr>
                  <a:schemeClr val="bg1"/>
                </a:buClr>
              </a:pPr>
              <a:t>‹#›</a:t>
            </a:fld>
            <a:endParaRPr lang="en-US" sz="800" kern="1200" dirty="0" err="1" smtClean="0">
              <a:solidFill>
                <a:schemeClr val="tx2"/>
              </a:solidFill>
              <a:latin typeface="Museo Sans For Dell" pitchFamily="2" charset="0"/>
              <a:ea typeface="+mn-ea"/>
              <a:cs typeface="+mn-cs"/>
            </a:endParaRPr>
          </a:p>
        </p:txBody>
      </p:sp>
      <p:sp>
        <p:nvSpPr>
          <p:cNvPr id="19" name="TextBox 18"/>
          <p:cNvSpPr txBox="1"/>
          <p:nvPr/>
        </p:nvSpPr>
        <p:spPr bwMode="black">
          <a:xfrm>
            <a:off x="5459388" y="4810807"/>
            <a:ext cx="2743200" cy="138499"/>
          </a:xfrm>
          <a:prstGeom prst="rect">
            <a:avLst/>
          </a:prstGeom>
          <a:noFill/>
        </p:spPr>
        <p:txBody>
          <a:bodyPr lIns="0" tIns="0" rIns="0" bIns="0">
            <a:prstTxWarp prst="textNoShape">
              <a:avLst/>
            </a:prstTxWarp>
            <a:spAutoFit/>
          </a:bodyPr>
          <a:lstStyle/>
          <a:p>
            <a:pPr algn="r">
              <a:lnSpc>
                <a:spcPct val="100000"/>
              </a:lnSpc>
              <a:spcBef>
                <a:spcPct val="0"/>
              </a:spcBef>
              <a:spcAft>
                <a:spcPct val="0"/>
              </a:spcAft>
              <a:buClrTx/>
              <a:buFontTx/>
              <a:buNone/>
            </a:pPr>
            <a:r>
              <a:rPr lang="en-US" sz="900" dirty="0" smtClean="0">
                <a:solidFill>
                  <a:schemeClr val="tx2"/>
                </a:solidFill>
                <a:latin typeface="Museo Sans For Dell" pitchFamily="2" charset="0"/>
              </a:rPr>
              <a:t>Services</a:t>
            </a:r>
            <a:endParaRPr lang="en-US" sz="900" dirty="0">
              <a:solidFill>
                <a:schemeClr val="tx2"/>
              </a:solidFill>
              <a:latin typeface="Museo Sans For Dell" pitchFamily="2" charset="0"/>
            </a:endParaRPr>
          </a:p>
        </p:txBody>
      </p:sp>
      <p:sp>
        <p:nvSpPr>
          <p:cNvPr id="9" name="TextBox 8"/>
          <p:cNvSpPr txBox="1"/>
          <p:nvPr userDrawn="1"/>
        </p:nvSpPr>
        <p:spPr>
          <a:xfrm>
            <a:off x="742950" y="4824081"/>
            <a:ext cx="933450" cy="124650"/>
          </a:xfrm>
          <a:prstGeom prst="rect">
            <a:avLst/>
          </a:prstGeom>
        </p:spPr>
        <p:txBody>
          <a:bodyPr vert="horz" wrap="square" lIns="0" tIns="0" rIns="0" bIns="0" rtlCol="0" anchor="ctr">
            <a:spAutoFit/>
          </a:bodyPr>
          <a:lstStyle/>
          <a:p>
            <a:pPr algn="l" rtl="0" fontAlgn="base">
              <a:lnSpc>
                <a:spcPct val="90000"/>
              </a:lnSpc>
              <a:spcBef>
                <a:spcPct val="0"/>
              </a:spcBef>
              <a:spcAft>
                <a:spcPct val="0"/>
              </a:spcAft>
              <a:buClr>
                <a:schemeClr val="bg1"/>
              </a:buClr>
            </a:pPr>
            <a:r>
              <a:rPr lang="en-US" sz="900" kern="1200" dirty="0" smtClean="0">
                <a:solidFill>
                  <a:schemeClr val="tx2"/>
                </a:solidFill>
                <a:latin typeface="+mn-lt"/>
                <a:ea typeface="+mn-ea"/>
                <a:cs typeface="+mn-cs"/>
              </a:rPr>
              <a:t>Room for text</a:t>
            </a:r>
          </a:p>
        </p:txBody>
      </p:sp>
      <p:sp>
        <p:nvSpPr>
          <p:cNvPr id="2" name="fl" descr="                        Dell - Internal Use - Confidential"/>
          <p:cNvSpPr txBox="1"/>
          <p:nvPr userDrawn="1"/>
        </p:nvSpPr>
        <p:spPr>
          <a:xfrm>
            <a:off x="0" y="4963414"/>
            <a:ext cx="9144000" cy="0"/>
          </a:xfrm>
          <a:prstGeom prst="rect">
            <a:avLst/>
          </a:prstGeom>
          <a:noFill/>
        </p:spPr>
        <p:txBody>
          <a:bodyPr vert="horz" wrap="none" rtlCol="0">
            <a:noAutofit/>
          </a:bodyPr>
          <a:lstStyle/>
          <a:p>
            <a:pPr algn="l">
              <a:lnSpc>
                <a:spcPct val="90000"/>
              </a:lnSpc>
              <a:spcBef>
                <a:spcPts val="600"/>
              </a:spcBef>
              <a:spcAft>
                <a:spcPts val="0"/>
              </a:spcAft>
              <a:buClr>
                <a:schemeClr val="bg1"/>
              </a:buClr>
            </a:pPr>
            <a:r>
              <a:rPr lang="en-US" sz="850" b="1" i="0" u="none" baseline="0" smtClean="0">
                <a:solidFill>
                  <a:srgbClr val="7F7F7F"/>
                </a:solidFill>
                <a:latin typeface="museo sans for dell"/>
              </a:rPr>
              <a:t>                        Dell - Internal Use - Confidential</a:t>
            </a:r>
            <a:endParaRPr lang="en-US" sz="850" b="1" i="0" u="none" baseline="0" dirty="0" err="1" smtClean="0">
              <a:solidFill>
                <a:srgbClr val="7F7F7F"/>
              </a:solidFill>
              <a:latin typeface="museo sans for dell"/>
            </a:endParaRPr>
          </a:p>
        </p:txBody>
      </p:sp>
    </p:spTree>
  </p:cSld>
  <p:clrMap bg1="dk2" tx1="lt1" bg2="dk1" tx2="lt2" accent1="accent1" accent2="accent2" accent3="accent3" accent4="accent4" accent5="accent5" accent6="accent6" hlink="hlink" folHlink="folHlink"/>
  <p:sldLayoutIdLst>
    <p:sldLayoutId id="2147483888" r:id="rId1"/>
    <p:sldLayoutId id="2147483901" r:id="rId2"/>
    <p:sldLayoutId id="2147483902" r:id="rId3"/>
    <p:sldLayoutId id="2147483889" r:id="rId4"/>
    <p:sldLayoutId id="2147483895" r:id="rId5"/>
    <p:sldLayoutId id="2147483893" r:id="rId6"/>
    <p:sldLayoutId id="2147483890" r:id="rId7"/>
  </p:sldLayoutIdLst>
  <p:transition spd="med">
    <p:wipe dir="r"/>
  </p:transition>
  <p:timing>
    <p:tnLst>
      <p:par>
        <p:cTn id="1" dur="indefinite" restart="never" nodeType="tmRoot"/>
      </p:par>
    </p:tnLst>
  </p:timing>
  <p:hf sldNum="0" hdr="0" ftr="0" dt="0"/>
  <p:txStyles>
    <p:titleStyle>
      <a:lvl1pPr algn="l" rtl="0" eaLnBrk="1" fontAlgn="base" hangingPunct="1">
        <a:lnSpc>
          <a:spcPct val="90000"/>
        </a:lnSpc>
        <a:spcBef>
          <a:spcPct val="0"/>
        </a:spcBef>
        <a:spcAft>
          <a:spcPct val="0"/>
        </a:spcAft>
        <a:defRPr sz="2400" b="0" cap="none" baseline="0">
          <a:solidFill>
            <a:schemeClr val="tx2"/>
          </a:solidFill>
          <a:latin typeface="Museo For Dell" pitchFamily="2" charset="0"/>
          <a:ea typeface="Museo For Dell" pitchFamily="2" charset="0"/>
          <a:cs typeface="+mj-cs"/>
        </a:defRPr>
      </a:lvl1pPr>
      <a:lvl2pPr algn="l" rtl="0" eaLnBrk="1" fontAlgn="base" hangingPunct="1">
        <a:lnSpc>
          <a:spcPct val="80000"/>
        </a:lnSpc>
        <a:spcBef>
          <a:spcPct val="0"/>
        </a:spcBef>
        <a:spcAft>
          <a:spcPct val="0"/>
        </a:spcAft>
        <a:defRPr sz="3200" b="1">
          <a:solidFill>
            <a:schemeClr val="accent1"/>
          </a:solidFill>
          <a:latin typeface="Arial Black" pitchFamily="34" charset="0"/>
        </a:defRPr>
      </a:lvl2pPr>
      <a:lvl3pPr algn="l" rtl="0" eaLnBrk="1" fontAlgn="base" hangingPunct="1">
        <a:lnSpc>
          <a:spcPct val="80000"/>
        </a:lnSpc>
        <a:spcBef>
          <a:spcPct val="0"/>
        </a:spcBef>
        <a:spcAft>
          <a:spcPct val="0"/>
        </a:spcAft>
        <a:defRPr sz="3200" b="1">
          <a:solidFill>
            <a:schemeClr val="accent1"/>
          </a:solidFill>
          <a:latin typeface="Arial Black" pitchFamily="34" charset="0"/>
        </a:defRPr>
      </a:lvl3pPr>
      <a:lvl4pPr algn="l" rtl="0" eaLnBrk="1" fontAlgn="base" hangingPunct="1">
        <a:lnSpc>
          <a:spcPct val="80000"/>
        </a:lnSpc>
        <a:spcBef>
          <a:spcPct val="0"/>
        </a:spcBef>
        <a:spcAft>
          <a:spcPct val="0"/>
        </a:spcAft>
        <a:defRPr sz="3200" b="1">
          <a:solidFill>
            <a:schemeClr val="accent1"/>
          </a:solidFill>
          <a:latin typeface="Arial Black" pitchFamily="34" charset="0"/>
        </a:defRPr>
      </a:lvl4pPr>
      <a:lvl5pPr algn="l" rtl="0" eaLnBrk="1" fontAlgn="base" hangingPunct="1">
        <a:lnSpc>
          <a:spcPct val="80000"/>
        </a:lnSpc>
        <a:spcBef>
          <a:spcPct val="0"/>
        </a:spcBef>
        <a:spcAft>
          <a:spcPct val="0"/>
        </a:spcAft>
        <a:defRPr sz="3200" b="1">
          <a:solidFill>
            <a:schemeClr val="accent1"/>
          </a:solidFill>
          <a:latin typeface="Arial Black" pitchFamily="34" charset="0"/>
        </a:defRPr>
      </a:lvl5pPr>
      <a:lvl6pPr marL="457200" algn="l" rtl="0" eaLnBrk="1" fontAlgn="base" hangingPunct="1">
        <a:lnSpc>
          <a:spcPct val="70000"/>
        </a:lnSpc>
        <a:spcBef>
          <a:spcPct val="0"/>
        </a:spcBef>
        <a:spcAft>
          <a:spcPct val="0"/>
        </a:spcAft>
        <a:defRPr sz="4400" b="1">
          <a:solidFill>
            <a:schemeClr val="accent1"/>
          </a:solidFill>
          <a:latin typeface="Arial Black" pitchFamily="34" charset="0"/>
        </a:defRPr>
      </a:lvl6pPr>
      <a:lvl7pPr marL="914400" algn="l" rtl="0" eaLnBrk="1" fontAlgn="base" hangingPunct="1">
        <a:lnSpc>
          <a:spcPct val="70000"/>
        </a:lnSpc>
        <a:spcBef>
          <a:spcPct val="0"/>
        </a:spcBef>
        <a:spcAft>
          <a:spcPct val="0"/>
        </a:spcAft>
        <a:defRPr sz="4400" b="1">
          <a:solidFill>
            <a:schemeClr val="accent1"/>
          </a:solidFill>
          <a:latin typeface="Arial Black" pitchFamily="34" charset="0"/>
        </a:defRPr>
      </a:lvl7pPr>
      <a:lvl8pPr marL="1371600" algn="l" rtl="0" eaLnBrk="1" fontAlgn="base" hangingPunct="1">
        <a:lnSpc>
          <a:spcPct val="70000"/>
        </a:lnSpc>
        <a:spcBef>
          <a:spcPct val="0"/>
        </a:spcBef>
        <a:spcAft>
          <a:spcPct val="0"/>
        </a:spcAft>
        <a:defRPr sz="4400" b="1">
          <a:solidFill>
            <a:schemeClr val="accent1"/>
          </a:solidFill>
          <a:latin typeface="Arial Black" pitchFamily="34" charset="0"/>
        </a:defRPr>
      </a:lvl8pPr>
      <a:lvl9pPr marL="1828800" algn="l" rtl="0" eaLnBrk="1" fontAlgn="base" hangingPunct="1">
        <a:lnSpc>
          <a:spcPct val="70000"/>
        </a:lnSpc>
        <a:spcBef>
          <a:spcPct val="0"/>
        </a:spcBef>
        <a:spcAft>
          <a:spcPct val="0"/>
        </a:spcAft>
        <a:defRPr sz="4400" b="1">
          <a:solidFill>
            <a:schemeClr val="accent1"/>
          </a:solidFill>
          <a:latin typeface="Arial Black" pitchFamily="34" charset="0"/>
        </a:defRPr>
      </a:lvl9pPr>
    </p:titleStyle>
    <p:bodyStyle>
      <a:lvl1pPr marL="228600" indent="-228600" algn="l" rtl="0" eaLnBrk="1" fontAlgn="base" hangingPunct="1">
        <a:lnSpc>
          <a:spcPct val="90000"/>
        </a:lnSpc>
        <a:spcBef>
          <a:spcPts val="1200"/>
        </a:spcBef>
        <a:spcAft>
          <a:spcPts val="0"/>
        </a:spcAft>
        <a:buClr>
          <a:schemeClr val="tx2"/>
        </a:buClr>
        <a:buFont typeface="Arial" pitchFamily="34" charset="0"/>
        <a:buChar char="•"/>
        <a:defRPr sz="1800" baseline="0">
          <a:solidFill>
            <a:schemeClr val="tx2"/>
          </a:solidFill>
          <a:latin typeface="Museo Sans For Dell" pitchFamily="2" charset="0"/>
          <a:ea typeface="Museo Sans For Dell" pitchFamily="2" charset="0"/>
          <a:cs typeface="+mn-cs"/>
        </a:defRPr>
      </a:lvl1pPr>
      <a:lvl2pPr marL="574675" indent="-223838" algn="l" rtl="0" eaLnBrk="1" fontAlgn="base" hangingPunct="1">
        <a:lnSpc>
          <a:spcPct val="90000"/>
        </a:lnSpc>
        <a:spcBef>
          <a:spcPts val="300"/>
        </a:spcBef>
        <a:spcAft>
          <a:spcPts val="0"/>
        </a:spcAft>
        <a:buClr>
          <a:schemeClr val="tx2"/>
        </a:buClr>
        <a:buSzPct val="100000"/>
        <a:buFont typeface="Museo Sans For Dell" pitchFamily="2" charset="0"/>
        <a:buChar char="–"/>
        <a:defRPr sz="1600" baseline="0">
          <a:solidFill>
            <a:schemeClr val="tx2"/>
          </a:solidFill>
          <a:latin typeface="Museo Sans For Dell" pitchFamily="2" charset="0"/>
          <a:ea typeface="Museo Sans For Dell" pitchFamily="2" charset="0"/>
        </a:defRPr>
      </a:lvl2pPr>
      <a:lvl3pPr marL="909638" marR="0" indent="-220663" algn="l" defTabSz="914400" rtl="0" eaLnBrk="1" fontAlgn="base" latinLnBrk="0" hangingPunct="1">
        <a:lnSpc>
          <a:spcPct val="90000"/>
        </a:lnSpc>
        <a:spcBef>
          <a:spcPts val="300"/>
        </a:spcBef>
        <a:spcAft>
          <a:spcPts val="0"/>
        </a:spcAft>
        <a:buClr>
          <a:schemeClr val="tx2"/>
        </a:buClr>
        <a:buSzTx/>
        <a:buFont typeface="Museo Sans For Dell" pitchFamily="2" charset="0"/>
        <a:buChar char="–"/>
        <a:tabLst/>
        <a:defRPr sz="1400">
          <a:solidFill>
            <a:schemeClr val="tx2"/>
          </a:solidFill>
          <a:latin typeface="Museo Sans For Dell" pitchFamily="2" charset="0"/>
          <a:ea typeface="Museo Sans For Dell" pitchFamily="2" charset="0"/>
        </a:defRPr>
      </a:lvl3pPr>
      <a:lvl4pPr marL="1246188" indent="-222250" algn="l" rtl="0" eaLnBrk="1" fontAlgn="base" hangingPunct="1">
        <a:lnSpc>
          <a:spcPct val="90000"/>
        </a:lnSpc>
        <a:spcBef>
          <a:spcPts val="800"/>
        </a:spcBef>
        <a:spcAft>
          <a:spcPct val="0"/>
        </a:spcAft>
        <a:buClr>
          <a:schemeClr val="bg1"/>
        </a:buClr>
        <a:buFont typeface="Museo For Dell 300" pitchFamily="50" charset="0"/>
        <a:buChar char="–"/>
        <a:defRPr sz="1200">
          <a:solidFill>
            <a:schemeClr val="tx2"/>
          </a:solidFill>
          <a:latin typeface="Museo Sans For Dell" pitchFamily="2" charset="0"/>
          <a:ea typeface="Museo Sans For Dell" pitchFamily="2" charset="0"/>
        </a:defRPr>
      </a:lvl4pPr>
      <a:lvl5pPr marL="1608138" indent="-236538" algn="l" rtl="0" eaLnBrk="1" fontAlgn="base" hangingPunct="1">
        <a:lnSpc>
          <a:spcPct val="90000"/>
        </a:lnSpc>
        <a:spcBef>
          <a:spcPts val="800"/>
        </a:spcBef>
        <a:spcAft>
          <a:spcPct val="0"/>
        </a:spcAft>
        <a:buClr>
          <a:schemeClr val="bg1"/>
        </a:buClr>
        <a:buFont typeface="Museo For Dell 300" pitchFamily="50" charset="0"/>
        <a:buChar char="–"/>
        <a:defRPr sz="1800">
          <a:solidFill>
            <a:schemeClr val="bg2"/>
          </a:solidFill>
          <a:latin typeface="Museo Sans For Dell" pitchFamily="2" charset="0"/>
          <a:ea typeface="Museo Sans For Dell" pitchFamily="2" charset="0"/>
        </a:defRPr>
      </a:lvl5pPr>
      <a:lvl6pPr marL="20653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6pPr>
      <a:lvl7pPr marL="25225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7pPr>
      <a:lvl8pPr marL="29797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8pPr>
      <a:lvl9pPr marL="34369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1028" name="Title Placeholder 21"/>
          <p:cNvSpPr>
            <a:spLocks noGrp="1"/>
          </p:cNvSpPr>
          <p:nvPr>
            <p:ph type="title"/>
          </p:nvPr>
        </p:nvSpPr>
        <p:spPr bwMode="auto">
          <a:xfrm>
            <a:off x="438150" y="196172"/>
            <a:ext cx="8248650" cy="33239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lvl="0"/>
            <a:r>
              <a:rPr lang="en-US" dirty="0" smtClean="0"/>
              <a:t>Click to edit title</a:t>
            </a:r>
          </a:p>
        </p:txBody>
      </p:sp>
      <p:sp>
        <p:nvSpPr>
          <p:cNvPr id="1029" name="Text Placeholder 12"/>
          <p:cNvSpPr>
            <a:spLocks noGrp="1"/>
          </p:cNvSpPr>
          <p:nvPr>
            <p:ph type="body" idx="1"/>
          </p:nvPr>
        </p:nvSpPr>
        <p:spPr bwMode="auto">
          <a:xfrm>
            <a:off x="457200" y="955477"/>
            <a:ext cx="8248650" cy="1057212"/>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p:txBody>
      </p:sp>
      <p:pic>
        <p:nvPicPr>
          <p:cNvPr id="6" name="Picture 5" descr="dell_gray_logo.png"/>
          <p:cNvPicPr>
            <a:picLocks noChangeAspect="1"/>
          </p:cNvPicPr>
          <p:nvPr/>
        </p:nvPicPr>
        <p:blipFill>
          <a:blip r:embed="rId16" cstate="screen"/>
          <a:stretch>
            <a:fillRect/>
          </a:stretch>
        </p:blipFill>
        <p:spPr bwMode="black">
          <a:xfrm>
            <a:off x="8193025" y="4670013"/>
            <a:ext cx="573025" cy="429769"/>
          </a:xfrm>
          <a:prstGeom prst="rect">
            <a:avLst/>
          </a:prstGeom>
        </p:spPr>
      </p:pic>
      <p:sp>
        <p:nvSpPr>
          <p:cNvPr id="14" name="TextBox 13"/>
          <p:cNvSpPr txBox="1"/>
          <p:nvPr/>
        </p:nvSpPr>
        <p:spPr>
          <a:xfrm>
            <a:off x="440237" y="4843076"/>
            <a:ext cx="265176" cy="89154"/>
          </a:xfrm>
          <a:prstGeom prst="rect">
            <a:avLst/>
          </a:prstGeom>
        </p:spPr>
        <p:txBody>
          <a:bodyPr vert="horz" lIns="0" tIns="0" rIns="0" bIns="0" rtlCol="0" anchor="ctr">
            <a:noAutofit/>
          </a:bodyPr>
          <a:lstStyle/>
          <a:p>
            <a:pPr>
              <a:lnSpc>
                <a:spcPct val="90000"/>
              </a:lnSpc>
              <a:buClr>
                <a:srgbClr val="0085C3"/>
              </a:buClr>
            </a:pPr>
            <a:fld id="{58EC7406-F4CC-4ABF-902E-2AF4E70E5C0F}" type="slidenum">
              <a:rPr lang="en-US" sz="900" smtClean="0">
                <a:solidFill>
                  <a:srgbClr val="000000">
                    <a:lumMod val="50000"/>
                    <a:lumOff val="50000"/>
                  </a:srgbClr>
                </a:solidFill>
                <a:latin typeface="Museo Sans For Dell"/>
              </a:rPr>
              <a:pPr>
                <a:lnSpc>
                  <a:spcPct val="90000"/>
                </a:lnSpc>
                <a:buClr>
                  <a:srgbClr val="0085C3"/>
                </a:buClr>
              </a:pPr>
              <a:t>‹#›</a:t>
            </a:fld>
            <a:endParaRPr lang="en-US" sz="900" dirty="0" err="1" smtClean="0">
              <a:solidFill>
                <a:srgbClr val="000000">
                  <a:lumMod val="50000"/>
                  <a:lumOff val="50000"/>
                </a:srgbClr>
              </a:solidFill>
              <a:latin typeface="Museo Sans For Dell"/>
            </a:endParaRPr>
          </a:p>
        </p:txBody>
      </p:sp>
      <p:sp>
        <p:nvSpPr>
          <p:cNvPr id="16" name="TextBox 15" hidden="1"/>
          <p:cNvSpPr txBox="1"/>
          <p:nvPr/>
        </p:nvSpPr>
        <p:spPr>
          <a:xfrm>
            <a:off x="1895476" y="4825328"/>
            <a:ext cx="649537" cy="124650"/>
          </a:xfrm>
          <a:prstGeom prst="rect">
            <a:avLst/>
          </a:prstGeom>
          <a:noFill/>
        </p:spPr>
        <p:txBody>
          <a:bodyPr wrap="square" lIns="0" tIns="0" rIns="0" bIns="0" rtlCol="0" anchor="ctr">
            <a:spAutoFit/>
          </a:bodyPr>
          <a:lstStyle/>
          <a:p>
            <a:pPr>
              <a:lnSpc>
                <a:spcPct val="90000"/>
              </a:lnSpc>
              <a:spcBef>
                <a:spcPts val="600"/>
              </a:spcBef>
              <a:spcAft>
                <a:spcPts val="0"/>
              </a:spcAft>
              <a:buClr>
                <a:srgbClr val="0085C3"/>
              </a:buClr>
            </a:pPr>
            <a:fld id="{E00CF047-7350-4707-AA1A-E56FA69586CC}" type="datetime1">
              <a:rPr lang="en-US" sz="900" smtClean="0">
                <a:solidFill>
                  <a:srgbClr val="000000">
                    <a:lumMod val="50000"/>
                    <a:lumOff val="50000"/>
                  </a:srgbClr>
                </a:solidFill>
                <a:latin typeface="Museo Sans For Dell"/>
              </a:rPr>
              <a:pPr>
                <a:lnSpc>
                  <a:spcPct val="90000"/>
                </a:lnSpc>
                <a:spcBef>
                  <a:spcPts val="600"/>
                </a:spcBef>
                <a:spcAft>
                  <a:spcPts val="0"/>
                </a:spcAft>
                <a:buClr>
                  <a:srgbClr val="0085C3"/>
                </a:buClr>
              </a:pPr>
              <a:t>11/5/18</a:t>
            </a:fld>
            <a:endParaRPr lang="en-US" sz="900" dirty="0" smtClean="0">
              <a:solidFill>
                <a:srgbClr val="000000">
                  <a:lumMod val="50000"/>
                  <a:lumOff val="50000"/>
                </a:srgbClr>
              </a:solidFill>
              <a:latin typeface="Museo Sans For Dell"/>
            </a:endParaRPr>
          </a:p>
        </p:txBody>
      </p:sp>
      <p:sp>
        <p:nvSpPr>
          <p:cNvPr id="13" name="TextBox 12" hidden="1"/>
          <p:cNvSpPr txBox="1"/>
          <p:nvPr/>
        </p:nvSpPr>
        <p:spPr>
          <a:xfrm>
            <a:off x="1895476" y="4825328"/>
            <a:ext cx="649537" cy="124650"/>
          </a:xfrm>
          <a:prstGeom prst="rect">
            <a:avLst/>
          </a:prstGeom>
          <a:noFill/>
        </p:spPr>
        <p:txBody>
          <a:bodyPr wrap="square" lIns="0" tIns="0" rIns="0" bIns="0" rtlCol="0" anchor="ctr">
            <a:spAutoFit/>
          </a:bodyPr>
          <a:lstStyle/>
          <a:p>
            <a:pPr>
              <a:lnSpc>
                <a:spcPct val="90000"/>
              </a:lnSpc>
              <a:spcBef>
                <a:spcPts val="600"/>
              </a:spcBef>
              <a:spcAft>
                <a:spcPts val="0"/>
              </a:spcAft>
              <a:buClr>
                <a:srgbClr val="0085C3"/>
              </a:buClr>
            </a:pPr>
            <a:fld id="{E00CF047-7350-4707-AA1A-E56FA69586CC}" type="datetime1">
              <a:rPr lang="en-US" sz="900" smtClean="0">
                <a:solidFill>
                  <a:srgbClr val="000000">
                    <a:lumMod val="50000"/>
                    <a:lumOff val="50000"/>
                  </a:srgbClr>
                </a:solidFill>
                <a:latin typeface="Museo Sans For Dell"/>
              </a:rPr>
              <a:pPr>
                <a:lnSpc>
                  <a:spcPct val="90000"/>
                </a:lnSpc>
                <a:spcBef>
                  <a:spcPts val="600"/>
                </a:spcBef>
                <a:spcAft>
                  <a:spcPts val="0"/>
                </a:spcAft>
                <a:buClr>
                  <a:srgbClr val="0085C3"/>
                </a:buClr>
              </a:pPr>
              <a:t>11/5/18</a:t>
            </a:fld>
            <a:endParaRPr lang="en-US" sz="900" dirty="0" smtClean="0">
              <a:solidFill>
                <a:srgbClr val="000000">
                  <a:lumMod val="50000"/>
                  <a:lumOff val="50000"/>
                </a:srgbClr>
              </a:solidFill>
              <a:latin typeface="Museo Sans For Dell"/>
            </a:endParaRPr>
          </a:p>
        </p:txBody>
      </p:sp>
      <p:sp>
        <p:nvSpPr>
          <p:cNvPr id="9" name="TextBox 8"/>
          <p:cNvSpPr txBox="1"/>
          <p:nvPr/>
        </p:nvSpPr>
        <p:spPr bwMode="black">
          <a:xfrm>
            <a:off x="5350331" y="4828025"/>
            <a:ext cx="2743200" cy="153888"/>
          </a:xfrm>
          <a:prstGeom prst="rect">
            <a:avLst/>
          </a:prstGeom>
          <a:noFill/>
        </p:spPr>
        <p:txBody>
          <a:bodyPr lIns="0" tIns="0" rIns="0" bIns="0">
            <a:prstTxWarp prst="textNoShape">
              <a:avLst/>
            </a:prstTxWarp>
            <a:spAutoFit/>
          </a:bodyPr>
          <a:lstStyle/>
          <a:p>
            <a:pPr algn="r"/>
            <a:r>
              <a:rPr lang="en-US" sz="1000" dirty="0" smtClean="0">
                <a:solidFill>
                  <a:srgbClr val="000000">
                    <a:lumMod val="50000"/>
                    <a:lumOff val="50000"/>
                  </a:srgbClr>
                </a:solidFill>
                <a:latin typeface="Museo Sans For Dell"/>
              </a:rPr>
              <a:t>Dell Commerce Services Group </a:t>
            </a:r>
          </a:p>
        </p:txBody>
      </p:sp>
      <p:sp>
        <p:nvSpPr>
          <p:cNvPr id="11" name="TextBox 10"/>
          <p:cNvSpPr txBox="1"/>
          <p:nvPr userDrawn="1"/>
        </p:nvSpPr>
        <p:spPr>
          <a:xfrm>
            <a:off x="752475" y="4818405"/>
            <a:ext cx="1337582" cy="138499"/>
          </a:xfrm>
          <a:prstGeom prst="rect">
            <a:avLst/>
          </a:prstGeom>
        </p:spPr>
        <p:txBody>
          <a:bodyPr vert="horz" wrap="square" lIns="0" tIns="0" rIns="0" bIns="0" rtlCol="0" anchor="ctr">
            <a:spAutoFit/>
          </a:bodyPr>
          <a:lstStyle/>
          <a:p>
            <a:pPr>
              <a:lnSpc>
                <a:spcPct val="90000"/>
              </a:lnSpc>
              <a:buClr>
                <a:srgbClr val="0085C3"/>
              </a:buClr>
            </a:pPr>
            <a:r>
              <a:rPr lang="en-US" sz="1000" dirty="0" smtClean="0">
                <a:solidFill>
                  <a:srgbClr val="000000">
                    <a:lumMod val="50000"/>
                    <a:lumOff val="50000"/>
                  </a:srgbClr>
                </a:solidFill>
                <a:latin typeface="Museo Sans For Dell"/>
              </a:rPr>
              <a:t>Dell Confidential</a:t>
            </a:r>
          </a:p>
        </p:txBody>
      </p:sp>
      <p:sp>
        <p:nvSpPr>
          <p:cNvPr id="2" name="fl" descr="                        Dell - Internal Use - Confidential"/>
          <p:cNvSpPr txBox="1"/>
          <p:nvPr userDrawn="1"/>
        </p:nvSpPr>
        <p:spPr>
          <a:xfrm>
            <a:off x="0" y="4963414"/>
            <a:ext cx="2505814" cy="210058"/>
          </a:xfrm>
          <a:prstGeom prst="rect">
            <a:avLst/>
          </a:prstGeom>
          <a:noFill/>
        </p:spPr>
        <p:txBody>
          <a:bodyPr vert="horz" wrap="none" rtlCol="0">
            <a:spAutoFit/>
          </a:bodyPr>
          <a:lstStyle/>
          <a:p>
            <a:pPr algn="l">
              <a:lnSpc>
                <a:spcPct val="90000"/>
              </a:lnSpc>
              <a:spcBef>
                <a:spcPts val="600"/>
              </a:spcBef>
              <a:spcAft>
                <a:spcPts val="0"/>
              </a:spcAft>
              <a:buClr>
                <a:schemeClr val="bg1"/>
              </a:buClr>
            </a:pPr>
            <a:r>
              <a:rPr lang="en-US" sz="850" b="1" i="0" u="none" baseline="0" smtClean="0">
                <a:solidFill>
                  <a:srgbClr val="7F7F7F"/>
                </a:solidFill>
                <a:latin typeface="museo sans for dell"/>
              </a:rPr>
              <a:t>                        Dell - Internal Use - Confidential</a:t>
            </a:r>
            <a:endParaRPr lang="en-US" sz="850" b="1" i="0" u="none" baseline="0" dirty="0" err="1" smtClean="0">
              <a:solidFill>
                <a:srgbClr val="7F7F7F"/>
              </a:solidFill>
              <a:latin typeface="museo sans for dell"/>
            </a:endParaRPr>
          </a:p>
        </p:txBody>
      </p:sp>
    </p:spTree>
    <p:extLst>
      <p:ext uri="{BB962C8B-B14F-4D97-AF65-F5344CB8AC3E}">
        <p14:creationId xmlns:p14="http://schemas.microsoft.com/office/powerpoint/2010/main" val="1538340585"/>
      </p:ext>
    </p:extLst>
  </p:cSld>
  <p:clrMap bg1="dk2" tx1="lt1" bg2="dk1" tx2="lt2" accent1="accent1" accent2="accent2" accent3="accent3" accent4="accent4" accent5="accent5" accent6="accent6" hlink="hlink" folHlink="folHlink"/>
  <p:sldLayoutIdLst>
    <p:sldLayoutId id="2147483906" r:id="rId1"/>
    <p:sldLayoutId id="2147483907" r:id="rId2"/>
    <p:sldLayoutId id="2147483908" r:id="rId3"/>
    <p:sldLayoutId id="2147483909" r:id="rId4"/>
    <p:sldLayoutId id="2147483910" r:id="rId5"/>
    <p:sldLayoutId id="2147483911" r:id="rId6"/>
    <p:sldLayoutId id="2147483912" r:id="rId7"/>
    <p:sldLayoutId id="2147483913" r:id="rId8"/>
    <p:sldLayoutId id="2147483914" r:id="rId9"/>
    <p:sldLayoutId id="2147483915" r:id="rId10"/>
    <p:sldLayoutId id="2147483916" r:id="rId11"/>
    <p:sldLayoutId id="2147483917" r:id="rId12"/>
    <p:sldLayoutId id="2147483918" r:id="rId13"/>
    <p:sldLayoutId id="2147483919" r:id="rId14"/>
  </p:sldLayoutIdLst>
  <p:transition spd="med">
    <p:wipe dir="r"/>
  </p:transition>
  <p:timing>
    <p:tnLst>
      <p:par>
        <p:cTn id="1" dur="indefinite" restart="never" nodeType="tmRoot"/>
      </p:par>
    </p:tnLst>
  </p:timing>
  <p:hf hdr="0" dt="0"/>
  <p:txStyles>
    <p:titleStyle>
      <a:lvl1pPr algn="l" rtl="0" eaLnBrk="1" fontAlgn="base" hangingPunct="1">
        <a:lnSpc>
          <a:spcPct val="90000"/>
        </a:lnSpc>
        <a:spcBef>
          <a:spcPct val="0"/>
        </a:spcBef>
        <a:spcAft>
          <a:spcPct val="0"/>
        </a:spcAft>
        <a:defRPr sz="2400" b="0" cap="none" baseline="0">
          <a:solidFill>
            <a:schemeClr val="bg1"/>
          </a:solidFill>
          <a:latin typeface="Museo For Dell" pitchFamily="2" charset="0"/>
          <a:ea typeface="Museo For Dell" pitchFamily="2" charset="0"/>
          <a:cs typeface="+mj-cs"/>
        </a:defRPr>
      </a:lvl1pPr>
      <a:lvl2pPr algn="l" rtl="0" eaLnBrk="1" fontAlgn="base" hangingPunct="1">
        <a:lnSpc>
          <a:spcPct val="80000"/>
        </a:lnSpc>
        <a:spcBef>
          <a:spcPct val="0"/>
        </a:spcBef>
        <a:spcAft>
          <a:spcPct val="0"/>
        </a:spcAft>
        <a:defRPr sz="3200" b="1">
          <a:solidFill>
            <a:schemeClr val="accent1"/>
          </a:solidFill>
          <a:latin typeface="Arial Black" pitchFamily="34" charset="0"/>
        </a:defRPr>
      </a:lvl2pPr>
      <a:lvl3pPr algn="l" rtl="0" eaLnBrk="1" fontAlgn="base" hangingPunct="1">
        <a:lnSpc>
          <a:spcPct val="80000"/>
        </a:lnSpc>
        <a:spcBef>
          <a:spcPct val="0"/>
        </a:spcBef>
        <a:spcAft>
          <a:spcPct val="0"/>
        </a:spcAft>
        <a:defRPr sz="3200" b="1">
          <a:solidFill>
            <a:schemeClr val="accent1"/>
          </a:solidFill>
          <a:latin typeface="Arial Black" pitchFamily="34" charset="0"/>
        </a:defRPr>
      </a:lvl3pPr>
      <a:lvl4pPr algn="l" rtl="0" eaLnBrk="1" fontAlgn="base" hangingPunct="1">
        <a:lnSpc>
          <a:spcPct val="80000"/>
        </a:lnSpc>
        <a:spcBef>
          <a:spcPct val="0"/>
        </a:spcBef>
        <a:spcAft>
          <a:spcPct val="0"/>
        </a:spcAft>
        <a:defRPr sz="3200" b="1">
          <a:solidFill>
            <a:schemeClr val="accent1"/>
          </a:solidFill>
          <a:latin typeface="Arial Black" pitchFamily="34" charset="0"/>
        </a:defRPr>
      </a:lvl4pPr>
      <a:lvl5pPr algn="l" rtl="0" eaLnBrk="1" fontAlgn="base" hangingPunct="1">
        <a:lnSpc>
          <a:spcPct val="80000"/>
        </a:lnSpc>
        <a:spcBef>
          <a:spcPct val="0"/>
        </a:spcBef>
        <a:spcAft>
          <a:spcPct val="0"/>
        </a:spcAft>
        <a:defRPr sz="3200" b="1">
          <a:solidFill>
            <a:schemeClr val="accent1"/>
          </a:solidFill>
          <a:latin typeface="Arial Black" pitchFamily="34" charset="0"/>
        </a:defRPr>
      </a:lvl5pPr>
      <a:lvl6pPr marL="457200" algn="l" rtl="0" eaLnBrk="1" fontAlgn="base" hangingPunct="1">
        <a:lnSpc>
          <a:spcPct val="70000"/>
        </a:lnSpc>
        <a:spcBef>
          <a:spcPct val="0"/>
        </a:spcBef>
        <a:spcAft>
          <a:spcPct val="0"/>
        </a:spcAft>
        <a:defRPr sz="4400" b="1">
          <a:solidFill>
            <a:schemeClr val="accent1"/>
          </a:solidFill>
          <a:latin typeface="Arial Black" pitchFamily="34" charset="0"/>
        </a:defRPr>
      </a:lvl6pPr>
      <a:lvl7pPr marL="914400" algn="l" rtl="0" eaLnBrk="1" fontAlgn="base" hangingPunct="1">
        <a:lnSpc>
          <a:spcPct val="70000"/>
        </a:lnSpc>
        <a:spcBef>
          <a:spcPct val="0"/>
        </a:spcBef>
        <a:spcAft>
          <a:spcPct val="0"/>
        </a:spcAft>
        <a:defRPr sz="4400" b="1">
          <a:solidFill>
            <a:schemeClr val="accent1"/>
          </a:solidFill>
          <a:latin typeface="Arial Black" pitchFamily="34" charset="0"/>
        </a:defRPr>
      </a:lvl7pPr>
      <a:lvl8pPr marL="1371600" algn="l" rtl="0" eaLnBrk="1" fontAlgn="base" hangingPunct="1">
        <a:lnSpc>
          <a:spcPct val="70000"/>
        </a:lnSpc>
        <a:spcBef>
          <a:spcPct val="0"/>
        </a:spcBef>
        <a:spcAft>
          <a:spcPct val="0"/>
        </a:spcAft>
        <a:defRPr sz="4400" b="1">
          <a:solidFill>
            <a:schemeClr val="accent1"/>
          </a:solidFill>
          <a:latin typeface="Arial Black" pitchFamily="34" charset="0"/>
        </a:defRPr>
      </a:lvl8pPr>
      <a:lvl9pPr marL="1828800" algn="l" rtl="0" eaLnBrk="1" fontAlgn="base" hangingPunct="1">
        <a:lnSpc>
          <a:spcPct val="70000"/>
        </a:lnSpc>
        <a:spcBef>
          <a:spcPct val="0"/>
        </a:spcBef>
        <a:spcAft>
          <a:spcPct val="0"/>
        </a:spcAft>
        <a:defRPr sz="4400" b="1">
          <a:solidFill>
            <a:schemeClr val="accent1"/>
          </a:solidFill>
          <a:latin typeface="Arial Black" pitchFamily="34" charset="0"/>
        </a:defRPr>
      </a:lvl9pPr>
    </p:titleStyle>
    <p:bodyStyle>
      <a:lvl1pPr marL="228600" indent="-228600" algn="l" rtl="0" eaLnBrk="1" fontAlgn="base" hangingPunct="1">
        <a:lnSpc>
          <a:spcPct val="90000"/>
        </a:lnSpc>
        <a:spcBef>
          <a:spcPts val="1200"/>
        </a:spcBef>
        <a:spcAft>
          <a:spcPts val="0"/>
        </a:spcAft>
        <a:buClr>
          <a:schemeClr val="bg1"/>
        </a:buClr>
        <a:buFont typeface="Arial" pitchFamily="34" charset="0"/>
        <a:buChar char="•"/>
        <a:defRPr sz="2000">
          <a:solidFill>
            <a:schemeClr val="tx1"/>
          </a:solidFill>
          <a:latin typeface="Museo Sans For Dell" pitchFamily="2" charset="0"/>
          <a:ea typeface="Museo Sans For Dell" pitchFamily="2" charset="0"/>
          <a:cs typeface="+mn-cs"/>
        </a:defRPr>
      </a:lvl1pPr>
      <a:lvl2pPr marL="574675" indent="-233363" algn="l" rtl="0" eaLnBrk="1" fontAlgn="base" hangingPunct="1">
        <a:lnSpc>
          <a:spcPct val="90000"/>
        </a:lnSpc>
        <a:spcBef>
          <a:spcPts val="300"/>
        </a:spcBef>
        <a:spcAft>
          <a:spcPts val="0"/>
        </a:spcAft>
        <a:buClr>
          <a:schemeClr val="bg1"/>
        </a:buClr>
        <a:buFont typeface="Museo Sans For Dell" pitchFamily="2" charset="0"/>
        <a:buChar char="–"/>
        <a:defRPr sz="1800" baseline="0">
          <a:solidFill>
            <a:schemeClr val="tx1"/>
          </a:solidFill>
          <a:latin typeface="Museo Sans For Dell" pitchFamily="2" charset="0"/>
          <a:ea typeface="Museo Sans For Dell" pitchFamily="2" charset="0"/>
        </a:defRPr>
      </a:lvl2pPr>
      <a:lvl3pPr marL="909638" indent="-220663" algn="l" rtl="0" eaLnBrk="1" fontAlgn="base" hangingPunct="1">
        <a:lnSpc>
          <a:spcPct val="90000"/>
        </a:lnSpc>
        <a:spcBef>
          <a:spcPts val="300"/>
        </a:spcBef>
        <a:spcAft>
          <a:spcPts val="0"/>
        </a:spcAft>
        <a:buClr>
          <a:schemeClr val="bg1"/>
        </a:buClr>
        <a:buFont typeface="Museo Sans For Dell" pitchFamily="2" charset="0"/>
        <a:buChar char="–"/>
        <a:defRPr sz="1600" baseline="0">
          <a:solidFill>
            <a:schemeClr val="tx1"/>
          </a:solidFill>
          <a:latin typeface="Museo Sans For Dell" pitchFamily="2" charset="0"/>
          <a:ea typeface="Museo Sans For Dell" pitchFamily="2" charset="0"/>
        </a:defRPr>
      </a:lvl3pPr>
      <a:lvl4pPr marL="1246188" indent="-222250" algn="l" rtl="0" eaLnBrk="1" fontAlgn="base" hangingPunct="1">
        <a:lnSpc>
          <a:spcPct val="90000"/>
        </a:lnSpc>
        <a:spcBef>
          <a:spcPts val="300"/>
        </a:spcBef>
        <a:spcAft>
          <a:spcPts val="0"/>
        </a:spcAft>
        <a:buClr>
          <a:schemeClr val="bg1"/>
        </a:buClr>
        <a:buFont typeface="Museo For Dell 300" pitchFamily="50" charset="0"/>
        <a:buChar char="–"/>
        <a:defRPr sz="1400">
          <a:solidFill>
            <a:schemeClr val="tx1"/>
          </a:solidFill>
          <a:latin typeface="Museo Sans For Dell" pitchFamily="2" charset="0"/>
          <a:ea typeface="Museo Sans For Dell" pitchFamily="2" charset="0"/>
        </a:defRPr>
      </a:lvl4pPr>
      <a:lvl5pPr marL="1608138" indent="-236538" algn="l" rtl="0" eaLnBrk="1" fontAlgn="base" hangingPunct="1">
        <a:lnSpc>
          <a:spcPct val="90000"/>
        </a:lnSpc>
        <a:spcBef>
          <a:spcPts val="800"/>
        </a:spcBef>
        <a:spcAft>
          <a:spcPct val="0"/>
        </a:spcAft>
        <a:buClr>
          <a:schemeClr val="bg1"/>
        </a:buClr>
        <a:buFont typeface="Museo For Dell 300" pitchFamily="50" charset="0"/>
        <a:buChar char="–"/>
        <a:defRPr sz="1800">
          <a:solidFill>
            <a:schemeClr val="bg2"/>
          </a:solidFill>
          <a:latin typeface="Museo Sans For Dell" pitchFamily="2" charset="0"/>
          <a:ea typeface="Museo Sans For Dell" pitchFamily="2" charset="0"/>
        </a:defRPr>
      </a:lvl5pPr>
      <a:lvl6pPr marL="20653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6pPr>
      <a:lvl7pPr marL="25225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7pPr>
      <a:lvl8pPr marL="29797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8pPr>
      <a:lvl9pPr marL="34369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838200" y="314325"/>
            <a:ext cx="7772400" cy="828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0488" tIns="44450" rIns="90488" bIns="44450" numCol="1" anchor="ctr" anchorCtr="0" compatLnSpc="1">
            <a:prstTxWarp prst="textNoShape">
              <a:avLst/>
            </a:prstTxWarp>
          </a:bodyPr>
          <a:lstStyle/>
          <a:p>
            <a:pPr lvl="0"/>
            <a:r>
              <a:rPr lang="en-US" altLang="en-US"/>
              <a:t>Click to edit Master title style</a:t>
            </a:r>
          </a:p>
        </p:txBody>
      </p:sp>
      <p:sp>
        <p:nvSpPr>
          <p:cNvPr id="1027" name="Rectangle 3"/>
          <p:cNvSpPr>
            <a:spLocks noGrp="1" noChangeArrowheads="1"/>
          </p:cNvSpPr>
          <p:nvPr>
            <p:ph type="body" idx="1"/>
          </p:nvPr>
        </p:nvSpPr>
        <p:spPr bwMode="auto">
          <a:xfrm>
            <a:off x="838200" y="1485900"/>
            <a:ext cx="7772400" cy="305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0488" tIns="44450" rIns="90488" bIns="4445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p:cNvSpPr>
            <a:spLocks noChangeArrowheads="1"/>
          </p:cNvSpPr>
          <p:nvPr/>
        </p:nvSpPr>
        <p:spPr bwMode="auto">
          <a:xfrm>
            <a:off x="92076" y="4864740"/>
            <a:ext cx="4240745" cy="2289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7866" tIns="33338" rIns="67866" bIns="33338" anchor="ctr">
            <a:spAutoFit/>
          </a:bodyPr>
          <a:lstStyle/>
          <a:p>
            <a:pPr eaLnBrk="0" hangingPunct="0"/>
            <a:r>
              <a:rPr lang="en-US" altLang="en-US" sz="1050" smtClean="0">
                <a:solidFill>
                  <a:srgbClr val="005400"/>
                </a:solidFill>
                <a:latin typeface="Book Antiqua" charset="0"/>
              </a:rPr>
              <a:t>Database Management Systems 3ed,  R. Ramakrishnan and J. Gehrke</a:t>
            </a:r>
          </a:p>
        </p:txBody>
      </p:sp>
      <p:sp>
        <p:nvSpPr>
          <p:cNvPr id="1029" name="Rectangle 5"/>
          <p:cNvSpPr>
            <a:spLocks noChangeArrowheads="1"/>
          </p:cNvSpPr>
          <p:nvPr/>
        </p:nvSpPr>
        <p:spPr bwMode="auto">
          <a:xfrm>
            <a:off x="8743347" y="4864740"/>
            <a:ext cx="308579" cy="2289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7866" tIns="33338" rIns="67866" bIns="33338" anchor="ctr">
            <a:spAutoFit/>
          </a:bodyPr>
          <a:lstStyle/>
          <a:p>
            <a:pPr algn="r" eaLnBrk="0" hangingPunct="0"/>
            <a:fld id="{4D2F033A-C844-BE4C-9F79-A0407238FB93}" type="slidenum">
              <a:rPr lang="en-US" altLang="en-US" sz="1050" smtClean="0">
                <a:solidFill>
                  <a:srgbClr val="005400"/>
                </a:solidFill>
                <a:latin typeface="Book Antiqua" charset="0"/>
              </a:rPr>
              <a:pPr algn="r" eaLnBrk="0" hangingPunct="0"/>
              <a:t>‹#›</a:t>
            </a:fld>
            <a:endParaRPr lang="en-US" altLang="en-US" sz="1050" smtClean="0">
              <a:solidFill>
                <a:srgbClr val="005400"/>
              </a:solidFill>
              <a:latin typeface="Book Antiqua" charset="0"/>
            </a:endParaRPr>
          </a:p>
        </p:txBody>
      </p:sp>
      <p:pic>
        <p:nvPicPr>
          <p:cNvPr id="1030" name="Picture 6"/>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683500" y="-114300"/>
            <a:ext cx="1485900" cy="1000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671440968"/>
      </p:ext>
    </p:extLst>
  </p:cSld>
  <p:clrMap bg1="lt1" tx1="dk1" bg2="lt2" tx2="dk2" accent1="accent1" accent2="accent2" accent3="accent3" accent4="accent4" accent5="accent5" accent6="accent6" hlink="hlink" folHlink="folHlink"/>
  <p:sldLayoutIdLst>
    <p:sldLayoutId id="2147483938" r:id="rId1"/>
    <p:sldLayoutId id="2147483939" r:id="rId2"/>
    <p:sldLayoutId id="2147483940" r:id="rId3"/>
    <p:sldLayoutId id="2147483941" r:id="rId4"/>
    <p:sldLayoutId id="2147483942" r:id="rId5"/>
    <p:sldLayoutId id="2147483943" r:id="rId6"/>
    <p:sldLayoutId id="2147483944" r:id="rId7"/>
    <p:sldLayoutId id="2147483945" r:id="rId8"/>
    <p:sldLayoutId id="2147483946" r:id="rId9"/>
    <p:sldLayoutId id="2147483947" r:id="rId10"/>
    <p:sldLayoutId id="2147483948" r:id="rId11"/>
  </p:sldLayoutIdLst>
  <p:txStyles>
    <p:titleStyle>
      <a:lvl1pPr algn="l" rtl="0" eaLnBrk="0" fontAlgn="base" hangingPunct="0">
        <a:spcBef>
          <a:spcPct val="0"/>
        </a:spcBef>
        <a:spcAft>
          <a:spcPct val="0"/>
        </a:spcAft>
        <a:defRPr sz="3000" i="1" kern="1200">
          <a:solidFill>
            <a:schemeClr val="tx2"/>
          </a:solidFill>
          <a:latin typeface="+mj-lt"/>
          <a:ea typeface="+mj-ea"/>
          <a:cs typeface="+mj-cs"/>
        </a:defRPr>
      </a:lvl1pPr>
      <a:lvl2pPr algn="l" rtl="0" eaLnBrk="0" fontAlgn="base" hangingPunct="0">
        <a:spcBef>
          <a:spcPct val="0"/>
        </a:spcBef>
        <a:spcAft>
          <a:spcPct val="0"/>
        </a:spcAft>
        <a:defRPr sz="3000" i="1">
          <a:solidFill>
            <a:schemeClr val="tx2"/>
          </a:solidFill>
          <a:latin typeface="Book Antiqua" charset="0"/>
        </a:defRPr>
      </a:lvl2pPr>
      <a:lvl3pPr algn="l" rtl="0" eaLnBrk="0" fontAlgn="base" hangingPunct="0">
        <a:spcBef>
          <a:spcPct val="0"/>
        </a:spcBef>
        <a:spcAft>
          <a:spcPct val="0"/>
        </a:spcAft>
        <a:defRPr sz="3000" i="1">
          <a:solidFill>
            <a:schemeClr val="tx2"/>
          </a:solidFill>
          <a:latin typeface="Book Antiqua" charset="0"/>
        </a:defRPr>
      </a:lvl3pPr>
      <a:lvl4pPr algn="l" rtl="0" eaLnBrk="0" fontAlgn="base" hangingPunct="0">
        <a:spcBef>
          <a:spcPct val="0"/>
        </a:spcBef>
        <a:spcAft>
          <a:spcPct val="0"/>
        </a:spcAft>
        <a:defRPr sz="3000" i="1">
          <a:solidFill>
            <a:schemeClr val="tx2"/>
          </a:solidFill>
          <a:latin typeface="Book Antiqua" charset="0"/>
        </a:defRPr>
      </a:lvl4pPr>
      <a:lvl5pPr algn="l" rtl="0" eaLnBrk="0" fontAlgn="base" hangingPunct="0">
        <a:spcBef>
          <a:spcPct val="0"/>
        </a:spcBef>
        <a:spcAft>
          <a:spcPct val="0"/>
        </a:spcAft>
        <a:defRPr sz="3000" i="1">
          <a:solidFill>
            <a:schemeClr val="tx2"/>
          </a:solidFill>
          <a:latin typeface="Book Antiqua" charset="0"/>
        </a:defRPr>
      </a:lvl5pPr>
      <a:lvl6pPr marL="342900" algn="l" rtl="0" eaLnBrk="0" fontAlgn="base" hangingPunct="0">
        <a:spcBef>
          <a:spcPct val="0"/>
        </a:spcBef>
        <a:spcAft>
          <a:spcPct val="0"/>
        </a:spcAft>
        <a:defRPr sz="3000" i="1">
          <a:solidFill>
            <a:schemeClr val="tx2"/>
          </a:solidFill>
          <a:latin typeface="Book Antiqua" charset="0"/>
        </a:defRPr>
      </a:lvl6pPr>
      <a:lvl7pPr marL="685800" algn="l" rtl="0" eaLnBrk="0" fontAlgn="base" hangingPunct="0">
        <a:spcBef>
          <a:spcPct val="0"/>
        </a:spcBef>
        <a:spcAft>
          <a:spcPct val="0"/>
        </a:spcAft>
        <a:defRPr sz="3000" i="1">
          <a:solidFill>
            <a:schemeClr val="tx2"/>
          </a:solidFill>
          <a:latin typeface="Book Antiqua" charset="0"/>
        </a:defRPr>
      </a:lvl7pPr>
      <a:lvl8pPr marL="1028700" algn="l" rtl="0" eaLnBrk="0" fontAlgn="base" hangingPunct="0">
        <a:spcBef>
          <a:spcPct val="0"/>
        </a:spcBef>
        <a:spcAft>
          <a:spcPct val="0"/>
        </a:spcAft>
        <a:defRPr sz="3000" i="1">
          <a:solidFill>
            <a:schemeClr val="tx2"/>
          </a:solidFill>
          <a:latin typeface="Book Antiqua" charset="0"/>
        </a:defRPr>
      </a:lvl8pPr>
      <a:lvl9pPr marL="1371600" algn="l" rtl="0" eaLnBrk="0" fontAlgn="base" hangingPunct="0">
        <a:spcBef>
          <a:spcPct val="0"/>
        </a:spcBef>
        <a:spcAft>
          <a:spcPct val="0"/>
        </a:spcAft>
        <a:defRPr sz="3000" i="1">
          <a:solidFill>
            <a:schemeClr val="tx2"/>
          </a:solidFill>
          <a:latin typeface="Book Antiqua" charset="0"/>
        </a:defRPr>
      </a:lvl9pPr>
    </p:titleStyle>
    <p:bodyStyle>
      <a:lvl1pPr marL="257175" indent="-257175" algn="l" rtl="0" eaLnBrk="0" fontAlgn="base" hangingPunct="0">
        <a:spcBef>
          <a:spcPct val="20000"/>
        </a:spcBef>
        <a:spcAft>
          <a:spcPct val="0"/>
        </a:spcAft>
        <a:buClr>
          <a:schemeClr val="tx1"/>
        </a:buClr>
        <a:buSzPct val="75000"/>
        <a:buFont typeface="Wingdings" charset="2"/>
        <a:buChar char="v"/>
        <a:defRPr sz="2100" kern="1200">
          <a:solidFill>
            <a:schemeClr val="tx1"/>
          </a:solidFill>
          <a:latin typeface="+mn-lt"/>
          <a:ea typeface="+mn-ea"/>
          <a:cs typeface="+mn-cs"/>
        </a:defRPr>
      </a:lvl1pPr>
      <a:lvl2pPr marL="557213" indent="-214313" algn="l" rtl="0" eaLnBrk="0" fontAlgn="base" hangingPunct="0">
        <a:spcBef>
          <a:spcPct val="20000"/>
        </a:spcBef>
        <a:spcAft>
          <a:spcPct val="0"/>
        </a:spcAft>
        <a:buClr>
          <a:schemeClr val="tx1"/>
        </a:buClr>
        <a:buFont typeface="Wingdings" charset="2"/>
        <a:buChar char="§"/>
        <a:defRPr sz="1800" kern="1200">
          <a:solidFill>
            <a:schemeClr val="tx1"/>
          </a:solidFill>
          <a:latin typeface="+mn-lt"/>
          <a:ea typeface="+mn-ea"/>
          <a:cs typeface="+mn-cs"/>
        </a:defRPr>
      </a:lvl2pPr>
      <a:lvl3pPr marL="857250" indent="-171450" algn="l" rtl="0" eaLnBrk="0" fontAlgn="base" hangingPunct="0">
        <a:spcBef>
          <a:spcPct val="20000"/>
        </a:spcBef>
        <a:spcAft>
          <a:spcPct val="0"/>
        </a:spcAft>
        <a:buClr>
          <a:schemeClr val="tx1"/>
        </a:buClr>
        <a:buChar char="•"/>
        <a:defRPr sz="1800" kern="1200">
          <a:solidFill>
            <a:schemeClr val="tx1"/>
          </a:solidFill>
          <a:latin typeface="+mn-lt"/>
          <a:ea typeface="+mn-ea"/>
          <a:cs typeface="+mn-cs"/>
        </a:defRPr>
      </a:lvl3pPr>
      <a:lvl4pPr marL="1200150" indent="-171450" algn="l" rtl="0" eaLnBrk="0" fontAlgn="base" hangingPunct="0">
        <a:spcBef>
          <a:spcPct val="20000"/>
        </a:spcBef>
        <a:spcAft>
          <a:spcPct val="0"/>
        </a:spcAft>
        <a:buClr>
          <a:schemeClr val="tx1"/>
        </a:buClr>
        <a:buChar char="•"/>
        <a:defRPr kern="1200">
          <a:solidFill>
            <a:schemeClr val="tx1"/>
          </a:solidFill>
          <a:latin typeface="+mn-lt"/>
          <a:ea typeface="+mn-ea"/>
          <a:cs typeface="+mn-cs"/>
        </a:defRPr>
      </a:lvl4pPr>
      <a:lvl5pPr marL="1543050" indent="-171450" algn="l" rtl="0" eaLnBrk="0" fontAlgn="base" hangingPunct="0">
        <a:spcBef>
          <a:spcPct val="20000"/>
        </a:spcBef>
        <a:spcAft>
          <a:spcPct val="0"/>
        </a:spcAft>
        <a:buClr>
          <a:schemeClr val="tx1"/>
        </a:buClr>
        <a:buChar char="•"/>
        <a:defRPr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838200" y="314325"/>
            <a:ext cx="7772400" cy="828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0488" tIns="44450" rIns="90488" bIns="44450" numCol="1" anchor="ctr" anchorCtr="0" compatLnSpc="1">
            <a:prstTxWarp prst="textNoShape">
              <a:avLst/>
            </a:prstTxWarp>
          </a:bodyPr>
          <a:lstStyle/>
          <a:p>
            <a:pPr lvl="0"/>
            <a:r>
              <a:rPr lang="en-US" altLang="en-US"/>
              <a:t>Click to edit Master title style</a:t>
            </a:r>
          </a:p>
        </p:txBody>
      </p:sp>
      <p:sp>
        <p:nvSpPr>
          <p:cNvPr id="1027" name="Rectangle 3"/>
          <p:cNvSpPr>
            <a:spLocks noGrp="1" noChangeArrowheads="1"/>
          </p:cNvSpPr>
          <p:nvPr>
            <p:ph type="body" idx="1"/>
          </p:nvPr>
        </p:nvSpPr>
        <p:spPr bwMode="auto">
          <a:xfrm>
            <a:off x="838200" y="1485900"/>
            <a:ext cx="7772400" cy="305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0488" tIns="44450" rIns="90488" bIns="4445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p:cNvSpPr>
            <a:spLocks noChangeArrowheads="1"/>
          </p:cNvSpPr>
          <p:nvPr/>
        </p:nvSpPr>
        <p:spPr bwMode="auto">
          <a:xfrm>
            <a:off x="92076" y="4864740"/>
            <a:ext cx="4240745" cy="2289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7866" tIns="33338" rIns="67866" bIns="33338" anchor="ctr">
            <a:spAutoFit/>
          </a:bodyPr>
          <a:lstStyle/>
          <a:p>
            <a:pPr eaLnBrk="0" hangingPunct="0"/>
            <a:r>
              <a:rPr lang="en-US" altLang="en-US" sz="1050" smtClean="0">
                <a:solidFill>
                  <a:srgbClr val="005400"/>
                </a:solidFill>
                <a:latin typeface="Book Antiqua" charset="0"/>
              </a:rPr>
              <a:t>Database Management Systems 3ed,  R. Ramakrishnan and J. Gehrke</a:t>
            </a:r>
          </a:p>
        </p:txBody>
      </p:sp>
      <p:sp>
        <p:nvSpPr>
          <p:cNvPr id="1029" name="Rectangle 5"/>
          <p:cNvSpPr>
            <a:spLocks noChangeArrowheads="1"/>
          </p:cNvSpPr>
          <p:nvPr/>
        </p:nvSpPr>
        <p:spPr bwMode="auto">
          <a:xfrm>
            <a:off x="8743347" y="4864740"/>
            <a:ext cx="308579" cy="2289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7866" tIns="33338" rIns="67866" bIns="33338" anchor="ctr">
            <a:spAutoFit/>
          </a:bodyPr>
          <a:lstStyle/>
          <a:p>
            <a:pPr algn="r" eaLnBrk="0" hangingPunct="0"/>
            <a:fld id="{4D2F033A-C844-BE4C-9F79-A0407238FB93}" type="slidenum">
              <a:rPr lang="en-US" altLang="en-US" sz="1050" smtClean="0">
                <a:solidFill>
                  <a:srgbClr val="005400"/>
                </a:solidFill>
                <a:latin typeface="Book Antiqua" charset="0"/>
              </a:rPr>
              <a:pPr algn="r" eaLnBrk="0" hangingPunct="0"/>
              <a:t>‹#›</a:t>
            </a:fld>
            <a:endParaRPr lang="en-US" altLang="en-US" sz="1050" smtClean="0">
              <a:solidFill>
                <a:srgbClr val="005400"/>
              </a:solidFill>
              <a:latin typeface="Book Antiqua" charset="0"/>
            </a:endParaRPr>
          </a:p>
        </p:txBody>
      </p:sp>
      <p:pic>
        <p:nvPicPr>
          <p:cNvPr id="1030" name="Picture 6"/>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683500" y="-114300"/>
            <a:ext cx="1485900" cy="1000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44292600"/>
      </p:ext>
    </p:extLst>
  </p:cSld>
  <p:clrMap bg1="lt1" tx1="dk1" bg2="lt2" tx2="dk2" accent1="accent1" accent2="accent2" accent3="accent3" accent4="accent4" accent5="accent5" accent6="accent6" hlink="hlink" folHlink="folHlink"/>
  <p:sldLayoutIdLst>
    <p:sldLayoutId id="2147483950" r:id="rId1"/>
    <p:sldLayoutId id="2147483951" r:id="rId2"/>
    <p:sldLayoutId id="2147483952" r:id="rId3"/>
    <p:sldLayoutId id="2147483953" r:id="rId4"/>
    <p:sldLayoutId id="2147483954" r:id="rId5"/>
    <p:sldLayoutId id="2147483955" r:id="rId6"/>
    <p:sldLayoutId id="2147483956" r:id="rId7"/>
    <p:sldLayoutId id="2147483957" r:id="rId8"/>
    <p:sldLayoutId id="2147483958" r:id="rId9"/>
    <p:sldLayoutId id="2147483959" r:id="rId10"/>
    <p:sldLayoutId id="2147483960" r:id="rId11"/>
  </p:sldLayoutIdLst>
  <p:txStyles>
    <p:titleStyle>
      <a:lvl1pPr algn="l" rtl="0" eaLnBrk="0" fontAlgn="base" hangingPunct="0">
        <a:spcBef>
          <a:spcPct val="0"/>
        </a:spcBef>
        <a:spcAft>
          <a:spcPct val="0"/>
        </a:spcAft>
        <a:defRPr sz="3000" i="1" kern="1200">
          <a:solidFill>
            <a:schemeClr val="tx2"/>
          </a:solidFill>
          <a:latin typeface="+mj-lt"/>
          <a:ea typeface="+mj-ea"/>
          <a:cs typeface="+mj-cs"/>
        </a:defRPr>
      </a:lvl1pPr>
      <a:lvl2pPr algn="l" rtl="0" eaLnBrk="0" fontAlgn="base" hangingPunct="0">
        <a:spcBef>
          <a:spcPct val="0"/>
        </a:spcBef>
        <a:spcAft>
          <a:spcPct val="0"/>
        </a:spcAft>
        <a:defRPr sz="3000" i="1">
          <a:solidFill>
            <a:schemeClr val="tx2"/>
          </a:solidFill>
          <a:latin typeface="Book Antiqua" charset="0"/>
        </a:defRPr>
      </a:lvl2pPr>
      <a:lvl3pPr algn="l" rtl="0" eaLnBrk="0" fontAlgn="base" hangingPunct="0">
        <a:spcBef>
          <a:spcPct val="0"/>
        </a:spcBef>
        <a:spcAft>
          <a:spcPct val="0"/>
        </a:spcAft>
        <a:defRPr sz="3000" i="1">
          <a:solidFill>
            <a:schemeClr val="tx2"/>
          </a:solidFill>
          <a:latin typeface="Book Antiqua" charset="0"/>
        </a:defRPr>
      </a:lvl3pPr>
      <a:lvl4pPr algn="l" rtl="0" eaLnBrk="0" fontAlgn="base" hangingPunct="0">
        <a:spcBef>
          <a:spcPct val="0"/>
        </a:spcBef>
        <a:spcAft>
          <a:spcPct val="0"/>
        </a:spcAft>
        <a:defRPr sz="3000" i="1">
          <a:solidFill>
            <a:schemeClr val="tx2"/>
          </a:solidFill>
          <a:latin typeface="Book Antiqua" charset="0"/>
        </a:defRPr>
      </a:lvl4pPr>
      <a:lvl5pPr algn="l" rtl="0" eaLnBrk="0" fontAlgn="base" hangingPunct="0">
        <a:spcBef>
          <a:spcPct val="0"/>
        </a:spcBef>
        <a:spcAft>
          <a:spcPct val="0"/>
        </a:spcAft>
        <a:defRPr sz="3000" i="1">
          <a:solidFill>
            <a:schemeClr val="tx2"/>
          </a:solidFill>
          <a:latin typeface="Book Antiqua" charset="0"/>
        </a:defRPr>
      </a:lvl5pPr>
      <a:lvl6pPr marL="342900" algn="l" rtl="0" eaLnBrk="0" fontAlgn="base" hangingPunct="0">
        <a:spcBef>
          <a:spcPct val="0"/>
        </a:spcBef>
        <a:spcAft>
          <a:spcPct val="0"/>
        </a:spcAft>
        <a:defRPr sz="3000" i="1">
          <a:solidFill>
            <a:schemeClr val="tx2"/>
          </a:solidFill>
          <a:latin typeface="Book Antiqua" charset="0"/>
        </a:defRPr>
      </a:lvl6pPr>
      <a:lvl7pPr marL="685800" algn="l" rtl="0" eaLnBrk="0" fontAlgn="base" hangingPunct="0">
        <a:spcBef>
          <a:spcPct val="0"/>
        </a:spcBef>
        <a:spcAft>
          <a:spcPct val="0"/>
        </a:spcAft>
        <a:defRPr sz="3000" i="1">
          <a:solidFill>
            <a:schemeClr val="tx2"/>
          </a:solidFill>
          <a:latin typeface="Book Antiqua" charset="0"/>
        </a:defRPr>
      </a:lvl7pPr>
      <a:lvl8pPr marL="1028700" algn="l" rtl="0" eaLnBrk="0" fontAlgn="base" hangingPunct="0">
        <a:spcBef>
          <a:spcPct val="0"/>
        </a:spcBef>
        <a:spcAft>
          <a:spcPct val="0"/>
        </a:spcAft>
        <a:defRPr sz="3000" i="1">
          <a:solidFill>
            <a:schemeClr val="tx2"/>
          </a:solidFill>
          <a:latin typeface="Book Antiqua" charset="0"/>
        </a:defRPr>
      </a:lvl8pPr>
      <a:lvl9pPr marL="1371600" algn="l" rtl="0" eaLnBrk="0" fontAlgn="base" hangingPunct="0">
        <a:spcBef>
          <a:spcPct val="0"/>
        </a:spcBef>
        <a:spcAft>
          <a:spcPct val="0"/>
        </a:spcAft>
        <a:defRPr sz="3000" i="1">
          <a:solidFill>
            <a:schemeClr val="tx2"/>
          </a:solidFill>
          <a:latin typeface="Book Antiqua" charset="0"/>
        </a:defRPr>
      </a:lvl9pPr>
    </p:titleStyle>
    <p:bodyStyle>
      <a:lvl1pPr marL="257175" indent="-257175" algn="l" rtl="0" eaLnBrk="0" fontAlgn="base" hangingPunct="0">
        <a:spcBef>
          <a:spcPct val="20000"/>
        </a:spcBef>
        <a:spcAft>
          <a:spcPct val="0"/>
        </a:spcAft>
        <a:buClr>
          <a:schemeClr val="tx1"/>
        </a:buClr>
        <a:buSzPct val="75000"/>
        <a:buFont typeface="Wingdings" charset="2"/>
        <a:buChar char="v"/>
        <a:defRPr sz="2100" kern="1200">
          <a:solidFill>
            <a:schemeClr val="tx1"/>
          </a:solidFill>
          <a:latin typeface="+mn-lt"/>
          <a:ea typeface="+mn-ea"/>
          <a:cs typeface="+mn-cs"/>
        </a:defRPr>
      </a:lvl1pPr>
      <a:lvl2pPr marL="557213" indent="-214313" algn="l" rtl="0" eaLnBrk="0" fontAlgn="base" hangingPunct="0">
        <a:spcBef>
          <a:spcPct val="20000"/>
        </a:spcBef>
        <a:spcAft>
          <a:spcPct val="0"/>
        </a:spcAft>
        <a:buClr>
          <a:schemeClr val="tx1"/>
        </a:buClr>
        <a:buFont typeface="Wingdings" charset="2"/>
        <a:buChar char="§"/>
        <a:defRPr sz="1800" kern="1200">
          <a:solidFill>
            <a:schemeClr val="tx1"/>
          </a:solidFill>
          <a:latin typeface="+mn-lt"/>
          <a:ea typeface="+mn-ea"/>
          <a:cs typeface="+mn-cs"/>
        </a:defRPr>
      </a:lvl2pPr>
      <a:lvl3pPr marL="857250" indent="-171450" algn="l" rtl="0" eaLnBrk="0" fontAlgn="base" hangingPunct="0">
        <a:spcBef>
          <a:spcPct val="20000"/>
        </a:spcBef>
        <a:spcAft>
          <a:spcPct val="0"/>
        </a:spcAft>
        <a:buClr>
          <a:schemeClr val="tx1"/>
        </a:buClr>
        <a:buChar char="•"/>
        <a:defRPr sz="1800" kern="1200">
          <a:solidFill>
            <a:schemeClr val="tx1"/>
          </a:solidFill>
          <a:latin typeface="+mn-lt"/>
          <a:ea typeface="+mn-ea"/>
          <a:cs typeface="+mn-cs"/>
        </a:defRPr>
      </a:lvl3pPr>
      <a:lvl4pPr marL="1200150" indent="-171450" algn="l" rtl="0" eaLnBrk="0" fontAlgn="base" hangingPunct="0">
        <a:spcBef>
          <a:spcPct val="20000"/>
        </a:spcBef>
        <a:spcAft>
          <a:spcPct val="0"/>
        </a:spcAft>
        <a:buClr>
          <a:schemeClr val="tx1"/>
        </a:buClr>
        <a:buChar char="•"/>
        <a:defRPr kern="1200">
          <a:solidFill>
            <a:schemeClr val="tx1"/>
          </a:solidFill>
          <a:latin typeface="+mn-lt"/>
          <a:ea typeface="+mn-ea"/>
          <a:cs typeface="+mn-cs"/>
        </a:defRPr>
      </a:lvl4pPr>
      <a:lvl5pPr marL="1543050" indent="-171450" algn="l" rtl="0" eaLnBrk="0" fontAlgn="base" hangingPunct="0">
        <a:spcBef>
          <a:spcPct val="20000"/>
        </a:spcBef>
        <a:spcAft>
          <a:spcPct val="0"/>
        </a:spcAft>
        <a:buClr>
          <a:schemeClr val="tx1"/>
        </a:buClr>
        <a:buChar char="•"/>
        <a:defRPr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tif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tiff"/><Relationship Id="rId3" Type="http://schemas.openxmlformats.org/officeDocument/2006/relationships/image" Target="../media/image15.tiff"/></Relationships>
</file>

<file path=ppt/slides/_rels/slide14.xml.rels><?xml version="1.0" encoding="UTF-8" standalone="yes"?>
<Relationships xmlns="http://schemas.openxmlformats.org/package/2006/relationships"><Relationship Id="rId3" Type="http://schemas.openxmlformats.org/officeDocument/2006/relationships/image" Target="../media/image17.tiff"/><Relationship Id="rId4" Type="http://schemas.openxmlformats.org/officeDocument/2006/relationships/image" Target="../media/image18.tiff"/><Relationship Id="rId1" Type="http://schemas.openxmlformats.org/officeDocument/2006/relationships/slideLayout" Target="../slideLayouts/slideLayout2.xml"/><Relationship Id="rId2" Type="http://schemas.openxmlformats.org/officeDocument/2006/relationships/image" Target="../media/image16.tif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9.tif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hyperlink" Target="https://en.wikipedia.org/wiki/Task_computing" TargetMode="External"/><Relationship Id="rId4" Type="http://schemas.openxmlformats.org/officeDocument/2006/relationships/hyperlink" Target="https://en.wikipedia.org/wiki/Process_(computing)" TargetMode="External"/><Relationship Id="rId5" Type="http://schemas.openxmlformats.org/officeDocument/2006/relationships/hyperlink" Target="https://en.wikipedia.org/wiki/Concurrent_computing" TargetMode="External"/><Relationship Id="rId6" Type="http://schemas.openxmlformats.org/officeDocument/2006/relationships/hyperlink" Target="https://en.wikipedia.org/wiki/Central_processing_unit" TargetMode="External"/><Relationship Id="rId7" Type="http://schemas.openxmlformats.org/officeDocument/2006/relationships/hyperlink" Target="https://en.wikipedia.org/wiki/Main_memory" TargetMode="External"/><Relationship Id="rId8" Type="http://schemas.openxmlformats.org/officeDocument/2006/relationships/hyperlink" Target="https://en.wikipedia.org/wiki/Multiprogramming" TargetMode="External"/><Relationship Id="rId9" Type="http://schemas.openxmlformats.org/officeDocument/2006/relationships/hyperlink" Target="https://en.wikipedia.org/wiki/Wikipedia:Citation_needed" TargetMode="External"/><Relationship Id="rId10" Type="http://schemas.openxmlformats.org/officeDocument/2006/relationships/hyperlink" Target="https://en.wikipedia.org/wiki/Thread_(computer_science)" TargetMode="External"/><Relationship Id="rId11" Type="http://schemas.openxmlformats.org/officeDocument/2006/relationships/hyperlink" Target="https://en.wikipedia.org/wiki/Parent_process" TargetMode="External"/><Relationship Id="rId1" Type="http://schemas.openxmlformats.org/officeDocument/2006/relationships/slideLayout" Target="../slideLayouts/slideLayout2.xml"/><Relationship Id="rId2" Type="http://schemas.openxmlformats.org/officeDocument/2006/relationships/hyperlink" Target="https://en.wikipedia.org/wiki/Computing"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3" Type="http://schemas.openxmlformats.org/officeDocument/2006/relationships/hyperlink" Target="https://en.wikipedia.org/wiki/Task_computing" TargetMode="External"/><Relationship Id="rId4" Type="http://schemas.openxmlformats.org/officeDocument/2006/relationships/hyperlink" Target="https://en.wikipedia.org/wiki/Process_(computing)" TargetMode="External"/><Relationship Id="rId5" Type="http://schemas.openxmlformats.org/officeDocument/2006/relationships/hyperlink" Target="https://en.wikipedia.org/wiki/Concurrent_computing" TargetMode="External"/><Relationship Id="rId6" Type="http://schemas.openxmlformats.org/officeDocument/2006/relationships/hyperlink" Target="https://en.wikipedia.org/wiki/Central_processing_unit" TargetMode="External"/><Relationship Id="rId7" Type="http://schemas.openxmlformats.org/officeDocument/2006/relationships/hyperlink" Target="https://en.wikipedia.org/wiki/Main_memory" TargetMode="External"/><Relationship Id="rId8" Type="http://schemas.openxmlformats.org/officeDocument/2006/relationships/hyperlink" Target="https://en.wikipedia.org/wiki/Multiprogramming" TargetMode="External"/><Relationship Id="rId9" Type="http://schemas.openxmlformats.org/officeDocument/2006/relationships/hyperlink" Target="https://en.wikipedia.org/wiki/Wikipedia:Citation_needed" TargetMode="External"/><Relationship Id="rId10" Type="http://schemas.openxmlformats.org/officeDocument/2006/relationships/hyperlink" Target="https://en.wikipedia.org/wiki/Thread_(computer_science)" TargetMode="External"/><Relationship Id="rId11" Type="http://schemas.openxmlformats.org/officeDocument/2006/relationships/hyperlink" Target="https://en.wikipedia.org/wiki/Parent_process" TargetMode="External"/><Relationship Id="rId1" Type="http://schemas.openxmlformats.org/officeDocument/2006/relationships/slideLayout" Target="../slideLayouts/slideLayout2.xml"/><Relationship Id="rId2" Type="http://schemas.openxmlformats.org/officeDocument/2006/relationships/hyperlink" Target="https://en.wikipedia.org/wiki/Computing"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17.xml"/><Relationship Id="rId2" Type="http://schemas.openxmlformats.org/officeDocument/2006/relationships/notesSlide" Target="../notesSlides/notesSlide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tif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tiff"/><Relationship Id="rId3" Type="http://schemas.openxmlformats.org/officeDocument/2006/relationships/image" Target="../media/image26.tif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42.xml.rels><?xml version="1.0" encoding="UTF-8" standalone="yes"?>
<Relationships xmlns="http://schemas.openxmlformats.org/package/2006/relationships"><Relationship Id="rId11" Type="http://schemas.openxmlformats.org/officeDocument/2006/relationships/hyperlink" Target="https://en.wikipedia.org/wiki/Distributed_computing" TargetMode="External"/><Relationship Id="rId12" Type="http://schemas.openxmlformats.org/officeDocument/2006/relationships/hyperlink" Target="https://en.wikipedia.org/wiki/Schedule_(computer_science)" TargetMode="External"/><Relationship Id="rId13" Type="http://schemas.openxmlformats.org/officeDocument/2006/relationships/hyperlink" Target="https://en.wikipedia.org/wiki/Isolation_(computer_science)" TargetMode="External"/><Relationship Id="rId1" Type="http://schemas.openxmlformats.org/officeDocument/2006/relationships/slideLayout" Target="../slideLayouts/slideLayout2.xml"/><Relationship Id="rId2" Type="http://schemas.openxmlformats.org/officeDocument/2006/relationships/hyperlink" Target="https://en.wikipedia.org/wiki/Concurrency_control" TargetMode="External"/><Relationship Id="rId3" Type="http://schemas.openxmlformats.org/officeDocument/2006/relationships/hyperlink" Target="https://en.wikipedia.org/wiki/Database" TargetMode="External"/><Relationship Id="rId4" Type="http://schemas.openxmlformats.org/officeDocument/2006/relationships/hyperlink" Target="https://en.wikipedia.org/wiki/Serializability#cite_note-Bernstein87-1" TargetMode="External"/><Relationship Id="rId5" Type="http://schemas.openxmlformats.org/officeDocument/2006/relationships/hyperlink" Target="https://en.wikipedia.org/wiki/Serializability#cite_note-Weikum01-2" TargetMode="External"/><Relationship Id="rId6" Type="http://schemas.openxmlformats.org/officeDocument/2006/relationships/hyperlink" Target="https://en.wikipedia.org/wiki/Transaction_processing" TargetMode="External"/><Relationship Id="rId7" Type="http://schemas.openxmlformats.org/officeDocument/2006/relationships/hyperlink" Target="https://en.wikipedia.org/wiki/Database_transaction" TargetMode="External"/><Relationship Id="rId8" Type="http://schemas.openxmlformats.org/officeDocument/2006/relationships/hyperlink" Target="https://en.wikipedia.org/wiki/Transactional_memory" TargetMode="External"/><Relationship Id="rId9" Type="http://schemas.openxmlformats.org/officeDocument/2006/relationships/hyperlink" Target="https://en.wikipedia.org/wiki/Serializability#cite_note-Herlihy1993-3" TargetMode="External"/><Relationship Id="rId10" Type="http://schemas.openxmlformats.org/officeDocument/2006/relationships/hyperlink" Target="https://en.wikipedia.org/wiki/Software_transactional_memory"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8.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png"/></Relationships>
</file>

<file path=ppt/slides/_rels/slide46.xml.rels><?xml version="1.0" encoding="UTF-8" standalone="yes"?>
<Relationships xmlns="http://schemas.openxmlformats.org/package/2006/relationships"><Relationship Id="rId3" Type="http://schemas.openxmlformats.org/officeDocument/2006/relationships/hyperlink" Target="https://en.wikipedia.org/wiki/Isolation_(database_systems)" TargetMode="External"/><Relationship Id="rId4" Type="http://schemas.openxmlformats.org/officeDocument/2006/relationships/hyperlink" Target="https://en.wikipedia.org/wiki/Database_transaction" TargetMode="External"/><Relationship Id="rId1" Type="http://schemas.openxmlformats.org/officeDocument/2006/relationships/slideLayout" Target="../slideLayouts/slideLayout2.xml"/><Relationship Id="rId2" Type="http://schemas.openxmlformats.org/officeDocument/2006/relationships/hyperlink" Target="https://en.wikipedia.org/wiki/Schedule_(computer_science)"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 Id="rId3" Type="http://schemas.openxmlformats.org/officeDocument/2006/relationships/image" Target="../media/image31.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1" Type="http://schemas.openxmlformats.org/officeDocument/2006/relationships/hyperlink" Target="https://en.wikipedia.org/w/index.php?title=Isolation_(database_systems)&amp;action=edit&amp;section=6" TargetMode="External"/><Relationship Id="rId12" Type="http://schemas.openxmlformats.org/officeDocument/2006/relationships/hyperlink" Target="https://en.wikipedia.org/wiki/Isolation_(database_systems)#Dirty_reads" TargetMode="External"/><Relationship Id="rId1" Type="http://schemas.openxmlformats.org/officeDocument/2006/relationships/slideLayout" Target="../slideLayouts/slideLayout2.xml"/><Relationship Id="rId2" Type="http://schemas.openxmlformats.org/officeDocument/2006/relationships/hyperlink" Target="https://en.wikipedia.org/wiki/Concurrency_control" TargetMode="External"/><Relationship Id="rId3" Type="http://schemas.openxmlformats.org/officeDocument/2006/relationships/hyperlink" Target="https://en.wikipedia.org/wiki/Serializability" TargetMode="External"/><Relationship Id="rId4" Type="http://schemas.openxmlformats.org/officeDocument/2006/relationships/hyperlink" Target="https://en.wikipedia.org/wiki/Select_(SQL)" TargetMode="External"/><Relationship Id="rId5" Type="http://schemas.openxmlformats.org/officeDocument/2006/relationships/hyperlink" Target="https://en.wikipedia.org/wiki/Isolation_(database_systems)#Phantom_reads" TargetMode="External"/><Relationship Id="rId6" Type="http://schemas.openxmlformats.org/officeDocument/2006/relationships/hyperlink" Target="https://en.wikipedia.org/w/index.php?title=Isolation_(database_systems)&amp;action=edit&amp;section=4" TargetMode="External"/><Relationship Id="rId7" Type="http://schemas.openxmlformats.org/officeDocument/2006/relationships/hyperlink" Target="https://en.wikipedia.org/wiki/Isolation_(database_systems)#cite_note-3" TargetMode="External"/><Relationship Id="rId8" Type="http://schemas.openxmlformats.org/officeDocument/2006/relationships/hyperlink" Target="https://en.wikipedia.org/wiki/Isolation_(database_systems)#cite_note-4" TargetMode="External"/><Relationship Id="rId9" Type="http://schemas.openxmlformats.org/officeDocument/2006/relationships/hyperlink" Target="https://en.wikipedia.org/w/index.php?title=Isolation_(database_systems)&amp;action=edit&amp;section=5" TargetMode="External"/><Relationship Id="rId10" Type="http://schemas.openxmlformats.org/officeDocument/2006/relationships/hyperlink" Target="https://en.wikipedia.org/wiki/Isolation_(database_systems)#Non-repeatable_reads" TargetMode="Externa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5.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8.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9.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1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1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1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1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14.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15.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16.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1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tiff"/><Relationship Id="rId3" Type="http://schemas.openxmlformats.org/officeDocument/2006/relationships/image" Target="../media/image33.tiff"/></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png"/><Relationship Id="rId3" Type="http://schemas.openxmlformats.org/officeDocument/2006/relationships/image" Target="../media/image3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0.png"/><Relationship Id="rId3" Type="http://schemas.openxmlformats.org/officeDocument/2006/relationships/image" Target="../media/image11.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6.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7.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8.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9.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0.tiff"/><Relationship Id="rId3" Type="http://schemas.openxmlformats.org/officeDocument/2006/relationships/image" Target="../media/image41.tiff"/></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8.xml.rels><?xml version="1.0" encoding="UTF-8" standalone="yes"?>
<Relationships xmlns="http://schemas.openxmlformats.org/package/2006/relationships"><Relationship Id="rId3" Type="http://schemas.openxmlformats.org/officeDocument/2006/relationships/diagramData" Target="../diagrams/data2.xml"/><Relationship Id="rId4" Type="http://schemas.openxmlformats.org/officeDocument/2006/relationships/diagramLayout" Target="../diagrams/layout2.xml"/><Relationship Id="rId5" Type="http://schemas.openxmlformats.org/officeDocument/2006/relationships/diagramQuickStyle" Target="../diagrams/quickStyle2.xml"/><Relationship Id="rId6" Type="http://schemas.openxmlformats.org/officeDocument/2006/relationships/diagramColors" Target="../diagrams/colors2.xml"/><Relationship Id="rId7" Type="http://schemas.microsoft.com/office/2007/relationships/diagramDrawing" Target="../diagrams/drawing2.xml"/><Relationship Id="rId1" Type="http://schemas.openxmlformats.org/officeDocument/2006/relationships/slideLayout" Target="../slideLayouts/slideLayout17.xml"/><Relationship Id="rId2" Type="http://schemas.openxmlformats.org/officeDocument/2006/relationships/notesSlide" Target="../notesSlides/notesSlide18.xml"/></Relationships>
</file>

<file path=ppt/slides/_rels/slide79.xml.rels><?xml version="1.0" encoding="UTF-8" standalone="yes"?>
<Relationships xmlns="http://schemas.openxmlformats.org/package/2006/relationships"><Relationship Id="rId3" Type="http://schemas.openxmlformats.org/officeDocument/2006/relationships/diagramData" Target="../diagrams/data3.xml"/><Relationship Id="rId4" Type="http://schemas.openxmlformats.org/officeDocument/2006/relationships/diagramLayout" Target="../diagrams/layout3.xml"/><Relationship Id="rId5" Type="http://schemas.openxmlformats.org/officeDocument/2006/relationships/diagramQuickStyle" Target="../diagrams/quickStyle3.xml"/><Relationship Id="rId6" Type="http://schemas.openxmlformats.org/officeDocument/2006/relationships/diagramColors" Target="../diagrams/colors3.xml"/><Relationship Id="rId7" Type="http://schemas.microsoft.com/office/2007/relationships/diagramDrawing" Target="../diagrams/drawing3.xml"/><Relationship Id="rId1" Type="http://schemas.openxmlformats.org/officeDocument/2006/relationships/slideLayout" Target="../slideLayouts/slideLayout17.xml"/><Relationship Id="rId2" Type="http://schemas.openxmlformats.org/officeDocument/2006/relationships/notesSlide" Target="../notesSlides/notesSlide1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2.tiff"/></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nosql-database.org/" TargetMode="Externa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nosql-database.org/" TargetMode="Externa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docs.mongodb.com/manual/reference/operator/query/lt/#op._S_lt"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1818601" y="1415627"/>
            <a:ext cx="7129455" cy="1603896"/>
          </a:xfrm>
        </p:spPr>
        <p:txBody>
          <a:bodyPr>
            <a:normAutofit/>
          </a:bodyPr>
          <a:lstStyle/>
          <a:p>
            <a:pPr>
              <a:lnSpc>
                <a:spcPct val="120000"/>
              </a:lnSpc>
            </a:pPr>
            <a:r>
              <a:rPr lang="en-US" sz="2000" dirty="0" smtClean="0"/>
              <a:t>COMS 4111: </a:t>
            </a:r>
            <a:r>
              <a:rPr lang="en-US" sz="2000" b="1" dirty="0" smtClean="0"/>
              <a:t>Introduction to Databases</a:t>
            </a:r>
            <a:r>
              <a:rPr lang="en-US" sz="2000" dirty="0" smtClean="0"/>
              <a:t/>
            </a:r>
            <a:br>
              <a:rPr lang="en-US" sz="2000" dirty="0" smtClean="0"/>
            </a:br>
            <a:r>
              <a:rPr lang="en-US" sz="1400" i="1" dirty="0" smtClean="0"/>
              <a:t>Lecture 20:  Transactions (II), </a:t>
            </a:r>
            <a:r>
              <a:rPr lang="en-US" sz="1400" i="1" strike="sngStrike" dirty="0" smtClean="0"/>
              <a:t>Database Applications (II)</a:t>
            </a:r>
            <a:endParaRPr lang="en-US" sz="1800" i="1" strike="sngStrike" dirty="0" smtClean="0"/>
          </a:p>
        </p:txBody>
      </p:sp>
      <p:sp>
        <p:nvSpPr>
          <p:cNvPr id="2" name="Rectangle 1"/>
          <p:cNvSpPr/>
          <p:nvPr/>
        </p:nvSpPr>
        <p:spPr>
          <a:xfrm>
            <a:off x="1771650" y="171450"/>
            <a:ext cx="3476625" cy="685800"/>
          </a:xfrm>
          <a:prstGeom prst="rect">
            <a:avLst/>
          </a:prstGeom>
          <a:solidFill>
            <a:schemeClr val="tx2"/>
          </a:solidFill>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smtClean="0">
              <a:solidFill>
                <a:schemeClr val="tx2"/>
              </a:solidFill>
              <a:latin typeface="+mn-lt"/>
            </a:endParaRPr>
          </a:p>
        </p:txBody>
      </p:sp>
      <p:sp>
        <p:nvSpPr>
          <p:cNvPr id="3" name="TextBox 2"/>
          <p:cNvSpPr txBox="1"/>
          <p:nvPr/>
        </p:nvSpPr>
        <p:spPr>
          <a:xfrm>
            <a:off x="1381125" y="295275"/>
            <a:ext cx="3343275" cy="219075"/>
          </a:xfrm>
          <a:prstGeom prst="rect">
            <a:avLst/>
          </a:prstGeom>
          <a:noFill/>
        </p:spPr>
        <p:txBody>
          <a:bodyPr wrap="square" rtlCol="0">
            <a:noAutofit/>
          </a:bodyPr>
          <a:lstStyle/>
          <a:p>
            <a:pPr>
              <a:lnSpc>
                <a:spcPct val="90000"/>
              </a:lnSpc>
              <a:spcBef>
                <a:spcPts val="600"/>
              </a:spcBef>
              <a:spcAft>
                <a:spcPts val="0"/>
              </a:spcAft>
              <a:buClr>
                <a:schemeClr val="bg1"/>
              </a:buClr>
            </a:pPr>
            <a:endParaRPr lang="en-US" sz="1400" dirty="0" smtClean="0">
              <a:latin typeface="+mn-lt"/>
            </a:endParaRPr>
          </a:p>
        </p:txBody>
      </p:sp>
      <p:sp>
        <p:nvSpPr>
          <p:cNvPr id="6" name="Text Placeholder 5"/>
          <p:cNvSpPr>
            <a:spLocks noGrp="1"/>
          </p:cNvSpPr>
          <p:nvPr>
            <p:ph type="body" sz="quarter" idx="11"/>
          </p:nvPr>
        </p:nvSpPr>
        <p:spPr>
          <a:xfrm>
            <a:off x="1899803" y="3362423"/>
            <a:ext cx="5508625" cy="553998"/>
          </a:xfrm>
        </p:spPr>
        <p:txBody>
          <a:bodyPr>
            <a:normAutofit fontScale="92500" lnSpcReduction="20000"/>
          </a:bodyPr>
          <a:lstStyle/>
          <a:p>
            <a:r>
              <a:rPr lang="en-US" dirty="0" smtClean="0"/>
              <a:t>Dr. Donald F. Ferguson</a:t>
            </a:r>
            <a:endParaRPr lang="en-US" dirty="0"/>
          </a:p>
          <a:p>
            <a:r>
              <a:rPr lang="en-US" dirty="0" smtClean="0"/>
              <a:t>dff9@columbia.edu</a:t>
            </a:r>
          </a:p>
        </p:txBody>
      </p:sp>
    </p:spTree>
    <p:extLst>
      <p:ext uri="{BB962C8B-B14F-4D97-AF65-F5344CB8AC3E}">
        <p14:creationId xmlns:p14="http://schemas.microsoft.com/office/powerpoint/2010/main" val="83908105"/>
      </p:ext>
    </p:extLst>
  </p:cSld>
  <p:clrMapOvr>
    <a:masterClrMapping/>
  </p:clrMapOvr>
  <p:transition spd="slow">
    <p:wipe dir="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Hash JOINs</a:t>
            </a:r>
            <a:endParaRPr lang="en-US" dirty="0"/>
          </a:p>
        </p:txBody>
      </p:sp>
      <p:sp>
        <p:nvSpPr>
          <p:cNvPr id="4" name="Content Placeholder 3"/>
          <p:cNvSpPr>
            <a:spLocks noGrp="1"/>
          </p:cNvSpPr>
          <p:nvPr>
            <p:ph sz="half" idx="1"/>
          </p:nvPr>
        </p:nvSpPr>
        <p:spPr>
          <a:xfrm>
            <a:off x="124287" y="790113"/>
            <a:ext cx="3089430" cy="3725131"/>
          </a:xfrm>
        </p:spPr>
        <p:txBody>
          <a:bodyPr>
            <a:normAutofit fontScale="77500" lnSpcReduction="20000"/>
          </a:bodyPr>
          <a:lstStyle/>
          <a:p>
            <a:r>
              <a:rPr lang="en-US" dirty="0" smtClean="0"/>
              <a:t>Problem</a:t>
            </a:r>
          </a:p>
          <a:p>
            <a:pPr lvl="1"/>
            <a:r>
              <a:rPr lang="en-US" dirty="0" smtClean="0"/>
              <a:t>R </a:t>
            </a:r>
            <a:r>
              <a:rPr lang="en-US" dirty="0" err="1" smtClean="0"/>
              <a:t>Equi</a:t>
            </a:r>
            <a:r>
              <a:rPr lang="en-US" dirty="0" smtClean="0"/>
              <a:t>-JOIN S</a:t>
            </a:r>
          </a:p>
          <a:p>
            <a:pPr lvl="1"/>
            <a:r>
              <a:rPr lang="en-US" dirty="0" smtClean="0"/>
              <a:t>R, S are large</a:t>
            </a:r>
          </a:p>
          <a:p>
            <a:pPr lvl="1"/>
            <a:r>
              <a:rPr lang="en-US" dirty="0" smtClean="0"/>
              <a:t>Non-Index</a:t>
            </a:r>
          </a:p>
          <a:p>
            <a:r>
              <a:rPr lang="en-US" dirty="0" smtClean="0"/>
              <a:t>JOINs are</a:t>
            </a:r>
          </a:p>
          <a:p>
            <a:pPr lvl="1"/>
            <a:r>
              <a:rPr lang="en-US" dirty="0" smtClean="0"/>
              <a:t>Scan R</a:t>
            </a:r>
          </a:p>
          <a:p>
            <a:pPr lvl="1"/>
            <a:r>
              <a:rPr lang="en-US" dirty="0" smtClean="0"/>
              <a:t>Probe S for each </a:t>
            </a:r>
            <a:r>
              <a:rPr lang="en-US" dirty="0" err="1" smtClean="0"/>
              <a:t>R.t</a:t>
            </a:r>
            <a:endParaRPr lang="en-US" dirty="0" smtClean="0"/>
          </a:p>
          <a:p>
            <a:pPr lvl="1"/>
            <a:r>
              <a:rPr lang="en-US" dirty="0" smtClean="0"/>
              <a:t>Non-index </a:t>
            </a:r>
            <a:r>
              <a:rPr lang="en-US" dirty="0" smtClean="0">
                <a:sym typeface="Wingdings"/>
              </a:rPr>
              <a:t> Scan S</a:t>
            </a:r>
            <a:endParaRPr lang="en-US" dirty="0">
              <a:sym typeface="Wingdings"/>
            </a:endParaRPr>
          </a:p>
          <a:p>
            <a:r>
              <a:rPr lang="en-US" dirty="0" smtClean="0">
                <a:sym typeface="Wingdings"/>
              </a:rPr>
              <a:t>If</a:t>
            </a:r>
          </a:p>
          <a:p>
            <a:pPr lvl="1"/>
            <a:r>
              <a:rPr lang="en-US" dirty="0" smtClean="0">
                <a:sym typeface="Wingdings"/>
              </a:rPr>
              <a:t>S is B blocks and R is C blocks</a:t>
            </a:r>
          </a:p>
          <a:p>
            <a:pPr lvl="1"/>
            <a:r>
              <a:rPr lang="en-US" dirty="0" smtClean="0">
                <a:sym typeface="Wingdings"/>
              </a:rPr>
              <a:t>Memory space for S is k &lt; B blocks</a:t>
            </a:r>
          </a:p>
          <a:p>
            <a:pPr lvl="1"/>
            <a:r>
              <a:rPr lang="en-US" dirty="0" smtClean="0">
                <a:sym typeface="Wingdings"/>
              </a:rPr>
              <a:t>Each probe is (B-k) block reads</a:t>
            </a:r>
          </a:p>
          <a:p>
            <a:pPr lvl="1"/>
            <a:r>
              <a:rPr lang="en-US" dirty="0" smtClean="0">
                <a:sym typeface="Wingdings"/>
              </a:rPr>
              <a:t>Read I/O cost is #(R)*(B-k)</a:t>
            </a:r>
          </a:p>
          <a:p>
            <a:r>
              <a:rPr lang="en-US" dirty="0" smtClean="0">
                <a:sym typeface="Wingdings"/>
              </a:rPr>
              <a:t>If the algorithm </a:t>
            </a:r>
            <a:r>
              <a:rPr lang="en-US" i="1" dirty="0" smtClean="0">
                <a:sym typeface="Wingdings"/>
              </a:rPr>
              <a:t>hashes</a:t>
            </a:r>
            <a:r>
              <a:rPr lang="en-US" dirty="0" smtClean="0">
                <a:sym typeface="Wingdings"/>
              </a:rPr>
              <a:t> S and R</a:t>
            </a:r>
          </a:p>
          <a:p>
            <a:pPr lvl="1"/>
            <a:r>
              <a:rPr lang="en-US" dirty="0" smtClean="0">
                <a:sym typeface="Wingdings"/>
              </a:rPr>
              <a:t>O(B + C) reads to hash and load partitions.</a:t>
            </a:r>
          </a:p>
          <a:p>
            <a:pPr lvl="1"/>
            <a:r>
              <a:rPr lang="en-US" dirty="0" smtClean="0">
                <a:sym typeface="Wingdings"/>
              </a:rPr>
              <a:t>Once to partition; once to load.</a:t>
            </a:r>
          </a:p>
          <a:p>
            <a:pPr lvl="1"/>
            <a:r>
              <a:rPr lang="en-US" dirty="0" smtClean="0">
                <a:sym typeface="Wingdings"/>
              </a:rPr>
              <a:t>No I/</a:t>
            </a:r>
            <a:r>
              <a:rPr lang="en-US" dirty="0" err="1" smtClean="0">
                <a:sym typeface="Wingdings"/>
              </a:rPr>
              <a:t>Os</a:t>
            </a:r>
            <a:r>
              <a:rPr lang="en-US" dirty="0" smtClean="0">
                <a:sym typeface="Wingdings"/>
              </a:rPr>
              <a:t> during Scan/Probe.</a:t>
            </a:r>
            <a:endParaRPr lang="en-US" dirty="0"/>
          </a:p>
        </p:txBody>
      </p:sp>
      <p:pic>
        <p:nvPicPr>
          <p:cNvPr id="3" name="Picture 2"/>
          <p:cNvPicPr>
            <a:picLocks noChangeAspect="1"/>
          </p:cNvPicPr>
          <p:nvPr/>
        </p:nvPicPr>
        <p:blipFill>
          <a:blip r:embed="rId2"/>
          <a:stretch>
            <a:fillRect/>
          </a:stretch>
        </p:blipFill>
        <p:spPr>
          <a:xfrm>
            <a:off x="3385651" y="260904"/>
            <a:ext cx="5650109" cy="4098031"/>
          </a:xfrm>
          <a:prstGeom prst="rect">
            <a:avLst/>
          </a:prstGeom>
        </p:spPr>
      </p:pic>
    </p:spTree>
    <p:extLst>
      <p:ext uri="{BB962C8B-B14F-4D97-AF65-F5344CB8AC3E}">
        <p14:creationId xmlns:p14="http://schemas.microsoft.com/office/powerpoint/2010/main" val="1594343890"/>
      </p:ext>
    </p:extLst>
  </p:cSld>
  <p:clrMapOvr>
    <a:masterClrMapping/>
  </p:clrMapOvr>
  <p:transition spd="med">
    <p:wipe dir="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SELECT DISTINCT</a:t>
            </a:r>
            <a:endParaRPr lang="en-US" dirty="0"/>
          </a:p>
        </p:txBody>
      </p:sp>
      <p:sp>
        <p:nvSpPr>
          <p:cNvPr id="3" name="Content Placeholder 2"/>
          <p:cNvSpPr>
            <a:spLocks noGrp="1"/>
          </p:cNvSpPr>
          <p:nvPr>
            <p:ph sz="half" idx="1"/>
          </p:nvPr>
        </p:nvSpPr>
        <p:spPr/>
        <p:txBody>
          <a:bodyPr>
            <a:normAutofit lnSpcReduction="10000"/>
          </a:bodyPr>
          <a:lstStyle/>
          <a:p>
            <a:r>
              <a:rPr lang="en-US" dirty="0" smtClean="0"/>
              <a:t>The basic algorithm is</a:t>
            </a:r>
            <a:br>
              <a:rPr lang="en-US" dirty="0" smtClean="0"/>
            </a:br>
            <a:r>
              <a:rPr lang="en-US" dirty="0" smtClean="0"/>
              <a:t>	for t in R:</a:t>
            </a:r>
            <a:br>
              <a:rPr lang="en-US" dirty="0" smtClean="0"/>
            </a:br>
            <a:r>
              <a:rPr lang="en-US" dirty="0" smtClean="0"/>
              <a:t>		if t matches condition:</a:t>
            </a:r>
            <a:r>
              <a:rPr lang="en-US" dirty="0"/>
              <a:t/>
            </a:r>
            <a:br>
              <a:rPr lang="en-US" dirty="0"/>
            </a:br>
            <a:r>
              <a:rPr lang="en-US" dirty="0" smtClean="0"/>
              <a:t>			</a:t>
            </a:r>
            <a:r>
              <a:rPr lang="en-US" dirty="0" smtClean="0">
                <a:solidFill>
                  <a:srgbClr val="0070C0"/>
                </a:solidFill>
              </a:rPr>
              <a:t>for m in result:</a:t>
            </a:r>
            <a:r>
              <a:rPr lang="en-US" dirty="0">
                <a:solidFill>
                  <a:srgbClr val="0070C0"/>
                </a:solidFill>
              </a:rPr>
              <a:t/>
            </a:r>
            <a:br>
              <a:rPr lang="en-US" dirty="0">
                <a:solidFill>
                  <a:srgbClr val="0070C0"/>
                </a:solidFill>
              </a:rPr>
            </a:br>
            <a:r>
              <a:rPr lang="en-US" dirty="0" smtClean="0">
                <a:solidFill>
                  <a:srgbClr val="0070C0"/>
                </a:solidFill>
              </a:rPr>
              <a:t>				if t == m:</a:t>
            </a:r>
            <a:r>
              <a:rPr lang="en-US" dirty="0">
                <a:solidFill>
                  <a:srgbClr val="0070C0"/>
                </a:solidFill>
              </a:rPr>
              <a:t/>
            </a:r>
            <a:br>
              <a:rPr lang="en-US" dirty="0">
                <a:solidFill>
                  <a:srgbClr val="0070C0"/>
                </a:solidFill>
              </a:rPr>
            </a:br>
            <a:r>
              <a:rPr lang="en-US" dirty="0" smtClean="0">
                <a:solidFill>
                  <a:srgbClr val="0070C0"/>
                </a:solidFill>
              </a:rPr>
              <a:t>					break</a:t>
            </a:r>
            <a:r>
              <a:rPr lang="en-US" dirty="0">
                <a:solidFill>
                  <a:srgbClr val="0070C0"/>
                </a:solidFill>
              </a:rPr>
              <a:t/>
            </a:r>
            <a:br>
              <a:rPr lang="en-US" dirty="0">
                <a:solidFill>
                  <a:srgbClr val="0070C0"/>
                </a:solidFill>
              </a:rPr>
            </a:br>
            <a:r>
              <a:rPr lang="en-US" dirty="0" smtClean="0">
                <a:solidFill>
                  <a:srgbClr val="0070C0"/>
                </a:solidFill>
              </a:rPr>
              <a:t>			else </a:t>
            </a:r>
            <a:r>
              <a:rPr lang="en-US" dirty="0" err="1" smtClean="0">
                <a:solidFill>
                  <a:srgbClr val="0070C0"/>
                </a:solidFill>
              </a:rPr>
              <a:t>result.append</a:t>
            </a:r>
            <a:r>
              <a:rPr lang="en-US" dirty="0" smtClean="0">
                <a:solidFill>
                  <a:srgbClr val="0070C0"/>
                </a:solidFill>
              </a:rPr>
              <a:t>(m)</a:t>
            </a:r>
          </a:p>
          <a:p>
            <a:r>
              <a:rPr lang="en-US" dirty="0" smtClean="0"/>
              <a:t>If there are very few duplicates, #(result) ≅ #(R).</a:t>
            </a:r>
          </a:p>
          <a:p>
            <a:pPr lvl="1"/>
            <a:r>
              <a:rPr lang="en-US" dirty="0" smtClean="0"/>
              <a:t>If R is large, result is large.</a:t>
            </a:r>
          </a:p>
          <a:p>
            <a:pPr lvl="1"/>
            <a:r>
              <a:rPr lang="en-US" dirty="0" smtClean="0"/>
              <a:t>If B(result) is the number of blocks and k is the number that fit in memory,</a:t>
            </a:r>
            <a:br>
              <a:rPr lang="en-US" dirty="0" smtClean="0"/>
            </a:br>
            <a:r>
              <a:rPr lang="en-US" dirty="0" smtClean="0"/>
              <a:t>the scans of result require O(#(R)*(B(results)-k) I/O.</a:t>
            </a:r>
          </a:p>
          <a:p>
            <a:r>
              <a:rPr lang="en-US" dirty="0" smtClean="0"/>
              <a:t>If the algorithm partitions R and result,</a:t>
            </a:r>
            <a:r>
              <a:rPr lang="en-US" dirty="0"/>
              <a:t> </a:t>
            </a:r>
            <a:r>
              <a:rPr lang="en-US" dirty="0" smtClean="0"/>
              <a:t>reads are O(B(R) + B(result))</a:t>
            </a:r>
          </a:p>
        </p:txBody>
      </p:sp>
    </p:spTree>
    <p:extLst>
      <p:ext uri="{BB962C8B-B14F-4D97-AF65-F5344CB8AC3E}">
        <p14:creationId xmlns:p14="http://schemas.microsoft.com/office/powerpoint/2010/main" val="1587767340"/>
      </p:ext>
    </p:extLst>
  </p:cSld>
  <p:clrMapOvr>
    <a:masterClrMapping/>
  </p:clrMapOvr>
  <p:transition spd="med">
    <p:wipe dir="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Introduction</a:t>
            </a:r>
            <a:endParaRPr lang="en-US" dirty="0"/>
          </a:p>
        </p:txBody>
      </p:sp>
    </p:spTree>
    <p:extLst>
      <p:ext uri="{BB962C8B-B14F-4D97-AF65-F5344CB8AC3E}">
        <p14:creationId xmlns:p14="http://schemas.microsoft.com/office/powerpoint/2010/main" val="1569737951"/>
      </p:ext>
    </p:extLst>
  </p:cSld>
  <p:clrMapOvr>
    <a:masterClrMapping/>
  </p:clrMapOvr>
  <p:transition spd="med">
    <p:wipe dir="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happening?</a:t>
            </a:r>
            <a:endParaRPr lang="en-US" dirty="0"/>
          </a:p>
        </p:txBody>
      </p:sp>
      <p:sp>
        <p:nvSpPr>
          <p:cNvPr id="4" name="Rounded Rectangle 3"/>
          <p:cNvSpPr/>
          <p:nvPr/>
        </p:nvSpPr>
        <p:spPr>
          <a:xfrm>
            <a:off x="425902" y="736370"/>
            <a:ext cx="1100551" cy="609600"/>
          </a:xfrm>
          <a:prstGeom prst="roundRect">
            <a:avLst/>
          </a:prstGeom>
          <a:solidFill>
            <a:schemeClr val="accent1"/>
          </a:solidFill>
          <a:ln w="25400">
            <a:solidFill>
              <a:schemeClr val="bg2"/>
            </a:solidFill>
          </a:ln>
          <a:effectLst/>
        </p:spPr>
        <p:txBody>
          <a:bodyPr wrap="square" lIns="182880" tIns="137160" rIns="137160" bIns="137160" rtlCol="0" anchor="ctr">
            <a:noAutofit/>
          </a:bodyPr>
          <a:lstStyle/>
          <a:p>
            <a:pPr algn="ctr">
              <a:lnSpc>
                <a:spcPct val="90000"/>
              </a:lnSpc>
              <a:spcBef>
                <a:spcPts val="600"/>
              </a:spcBef>
              <a:spcAft>
                <a:spcPts val="0"/>
              </a:spcAft>
            </a:pPr>
            <a:r>
              <a:rPr lang="en-US" sz="1400" smtClean="0">
                <a:solidFill>
                  <a:schemeClr val="tx2"/>
                </a:solidFill>
                <a:latin typeface="+mn-lt"/>
              </a:rPr>
              <a:t>“Client”</a:t>
            </a:r>
            <a:br>
              <a:rPr lang="en-US" sz="1400" smtClean="0">
                <a:solidFill>
                  <a:schemeClr val="tx2"/>
                </a:solidFill>
                <a:latin typeface="+mn-lt"/>
              </a:rPr>
            </a:br>
            <a:r>
              <a:rPr lang="en-US" sz="1400" smtClean="0">
                <a:solidFill>
                  <a:schemeClr val="tx2"/>
                </a:solidFill>
                <a:latin typeface="+mn-lt"/>
              </a:rPr>
              <a:t>App 1</a:t>
            </a:r>
            <a:endParaRPr lang="en-US" sz="1400" dirty="0" smtClean="0">
              <a:solidFill>
                <a:schemeClr val="tx2"/>
              </a:solidFill>
              <a:latin typeface="+mn-lt"/>
            </a:endParaRPr>
          </a:p>
        </p:txBody>
      </p:sp>
      <p:sp>
        <p:nvSpPr>
          <p:cNvPr id="5" name="Rounded Rectangle 4"/>
          <p:cNvSpPr/>
          <p:nvPr/>
        </p:nvSpPr>
        <p:spPr>
          <a:xfrm>
            <a:off x="425902" y="1611998"/>
            <a:ext cx="1100551" cy="609600"/>
          </a:xfrm>
          <a:prstGeom prst="roundRect">
            <a:avLst/>
          </a:prstGeom>
          <a:solidFill>
            <a:schemeClr val="accent1"/>
          </a:solidFill>
          <a:ln w="25400">
            <a:solidFill>
              <a:schemeClr val="bg2"/>
            </a:solidFill>
          </a:ln>
          <a:effectLst/>
        </p:spPr>
        <p:txBody>
          <a:bodyPr wrap="square" lIns="182880" tIns="137160" rIns="137160" bIns="137160" rtlCol="0" anchor="ctr">
            <a:noAutofit/>
          </a:bodyPr>
          <a:lstStyle/>
          <a:p>
            <a:pPr algn="ctr">
              <a:lnSpc>
                <a:spcPct val="90000"/>
              </a:lnSpc>
              <a:spcBef>
                <a:spcPts val="600"/>
              </a:spcBef>
              <a:spcAft>
                <a:spcPts val="0"/>
              </a:spcAft>
            </a:pPr>
            <a:r>
              <a:rPr lang="en-US" sz="1400" dirty="0" smtClean="0">
                <a:solidFill>
                  <a:schemeClr val="tx2"/>
                </a:solidFill>
                <a:latin typeface="+mn-lt"/>
              </a:rPr>
              <a:t>“Client”</a:t>
            </a:r>
            <a:br>
              <a:rPr lang="en-US" sz="1400" dirty="0" smtClean="0">
                <a:solidFill>
                  <a:schemeClr val="tx2"/>
                </a:solidFill>
                <a:latin typeface="+mn-lt"/>
              </a:rPr>
            </a:br>
            <a:r>
              <a:rPr lang="en-US" sz="1400" dirty="0" smtClean="0">
                <a:solidFill>
                  <a:schemeClr val="tx2"/>
                </a:solidFill>
                <a:latin typeface="+mn-lt"/>
              </a:rPr>
              <a:t>App 2</a:t>
            </a:r>
          </a:p>
        </p:txBody>
      </p:sp>
      <p:sp>
        <p:nvSpPr>
          <p:cNvPr id="6" name="Rounded Rectangle 5"/>
          <p:cNvSpPr/>
          <p:nvPr/>
        </p:nvSpPr>
        <p:spPr>
          <a:xfrm>
            <a:off x="425902" y="2487626"/>
            <a:ext cx="1100551" cy="609600"/>
          </a:xfrm>
          <a:prstGeom prst="roundRect">
            <a:avLst/>
          </a:prstGeom>
          <a:solidFill>
            <a:schemeClr val="accent1"/>
          </a:solidFill>
          <a:ln w="25400">
            <a:solidFill>
              <a:schemeClr val="bg2"/>
            </a:solidFill>
          </a:ln>
          <a:effectLst/>
        </p:spPr>
        <p:txBody>
          <a:bodyPr wrap="square" lIns="182880" tIns="137160" rIns="137160" bIns="137160" rtlCol="0" anchor="ctr">
            <a:noAutofit/>
          </a:bodyPr>
          <a:lstStyle/>
          <a:p>
            <a:pPr algn="ctr">
              <a:lnSpc>
                <a:spcPct val="90000"/>
              </a:lnSpc>
              <a:spcBef>
                <a:spcPts val="600"/>
              </a:spcBef>
              <a:spcAft>
                <a:spcPts val="0"/>
              </a:spcAft>
            </a:pPr>
            <a:r>
              <a:rPr lang="en-US" sz="1400" dirty="0" smtClean="0">
                <a:solidFill>
                  <a:schemeClr val="tx2"/>
                </a:solidFill>
                <a:latin typeface="+mn-lt"/>
              </a:rPr>
              <a:t>“Client”</a:t>
            </a:r>
            <a:br>
              <a:rPr lang="en-US" sz="1400" dirty="0" smtClean="0">
                <a:solidFill>
                  <a:schemeClr val="tx2"/>
                </a:solidFill>
                <a:latin typeface="+mn-lt"/>
              </a:rPr>
            </a:br>
            <a:r>
              <a:rPr lang="en-US" sz="1400" dirty="0" smtClean="0">
                <a:solidFill>
                  <a:schemeClr val="tx2"/>
                </a:solidFill>
                <a:latin typeface="+mn-lt"/>
              </a:rPr>
              <a:t>App </a:t>
            </a:r>
            <a:r>
              <a:rPr lang="mr-IN" sz="1400" dirty="0" smtClean="0">
                <a:solidFill>
                  <a:schemeClr val="tx2"/>
                </a:solidFill>
                <a:latin typeface="+mn-lt"/>
              </a:rPr>
              <a:t>…</a:t>
            </a:r>
            <a:endParaRPr lang="en-US" sz="1400" dirty="0" smtClean="0">
              <a:solidFill>
                <a:schemeClr val="tx2"/>
              </a:solidFill>
              <a:latin typeface="+mn-lt"/>
            </a:endParaRPr>
          </a:p>
        </p:txBody>
      </p:sp>
      <p:pic>
        <p:nvPicPr>
          <p:cNvPr id="7" name="Picture 6"/>
          <p:cNvPicPr>
            <a:picLocks noChangeAspect="1"/>
          </p:cNvPicPr>
          <p:nvPr/>
        </p:nvPicPr>
        <p:blipFill>
          <a:blip r:embed="rId2"/>
          <a:stretch>
            <a:fillRect/>
          </a:stretch>
        </p:blipFill>
        <p:spPr>
          <a:xfrm>
            <a:off x="425902" y="3363255"/>
            <a:ext cx="1003159" cy="1003159"/>
          </a:xfrm>
          <a:prstGeom prst="rect">
            <a:avLst/>
          </a:prstGeom>
        </p:spPr>
      </p:pic>
      <p:sp>
        <p:nvSpPr>
          <p:cNvPr id="8" name="Rectangle 7"/>
          <p:cNvSpPr/>
          <p:nvPr/>
        </p:nvSpPr>
        <p:spPr>
          <a:xfrm>
            <a:off x="4565877" y="1611998"/>
            <a:ext cx="2461189" cy="1642051"/>
          </a:xfrm>
          <a:prstGeom prst="rect">
            <a:avLst/>
          </a:prstGeom>
          <a:solidFill>
            <a:schemeClr val="accent1"/>
          </a:solidFill>
          <a:ln w="25400">
            <a:solidFill>
              <a:schemeClr val="bg2"/>
            </a:solidFill>
          </a:ln>
          <a:effectLst/>
        </p:spPr>
        <p:txBody>
          <a:bodyPr wrap="square" lIns="182880" tIns="137160" rIns="137160" bIns="137160" rtlCol="0" anchor="ctr">
            <a:noAutofit/>
          </a:bodyPr>
          <a:lstStyle/>
          <a:p>
            <a:pPr algn="ctr">
              <a:lnSpc>
                <a:spcPct val="90000"/>
              </a:lnSpc>
              <a:spcBef>
                <a:spcPts val="600"/>
              </a:spcBef>
              <a:spcAft>
                <a:spcPts val="0"/>
              </a:spcAft>
            </a:pPr>
            <a:r>
              <a:rPr lang="en-US" sz="2000" dirty="0" smtClean="0">
                <a:solidFill>
                  <a:schemeClr val="tx2"/>
                </a:solidFill>
                <a:latin typeface="+mn-lt"/>
              </a:rPr>
              <a:t>Database</a:t>
            </a:r>
          </a:p>
          <a:p>
            <a:pPr algn="ctr">
              <a:lnSpc>
                <a:spcPct val="90000"/>
              </a:lnSpc>
              <a:spcBef>
                <a:spcPts val="600"/>
              </a:spcBef>
              <a:spcAft>
                <a:spcPts val="0"/>
              </a:spcAft>
            </a:pPr>
            <a:r>
              <a:rPr lang="en-US" sz="2000" dirty="0" smtClean="0">
                <a:solidFill>
                  <a:schemeClr val="tx2"/>
                </a:solidFill>
                <a:latin typeface="+mn-lt"/>
              </a:rPr>
              <a:t>Management</a:t>
            </a:r>
          </a:p>
          <a:p>
            <a:pPr algn="ctr">
              <a:lnSpc>
                <a:spcPct val="90000"/>
              </a:lnSpc>
              <a:spcBef>
                <a:spcPts val="600"/>
              </a:spcBef>
              <a:spcAft>
                <a:spcPts val="0"/>
              </a:spcAft>
            </a:pPr>
            <a:r>
              <a:rPr lang="en-US" sz="2000" dirty="0" smtClean="0">
                <a:solidFill>
                  <a:schemeClr val="tx2"/>
                </a:solidFill>
                <a:latin typeface="+mn-lt"/>
              </a:rPr>
              <a:t>System</a:t>
            </a:r>
            <a:endParaRPr lang="en-US" sz="2000" dirty="0">
              <a:solidFill>
                <a:schemeClr val="tx2"/>
              </a:solidFill>
              <a:latin typeface="+mn-lt"/>
            </a:endParaRPr>
          </a:p>
          <a:p>
            <a:pPr algn="ctr">
              <a:lnSpc>
                <a:spcPct val="90000"/>
              </a:lnSpc>
              <a:spcBef>
                <a:spcPts val="600"/>
              </a:spcBef>
              <a:spcAft>
                <a:spcPts val="0"/>
              </a:spcAft>
            </a:pPr>
            <a:r>
              <a:rPr lang="en-US" sz="2000" dirty="0" smtClean="0">
                <a:solidFill>
                  <a:schemeClr val="tx2"/>
                </a:solidFill>
                <a:latin typeface="+mn-lt"/>
              </a:rPr>
              <a:t>(Instance)</a:t>
            </a:r>
          </a:p>
        </p:txBody>
      </p:sp>
      <p:cxnSp>
        <p:nvCxnSpPr>
          <p:cNvPr id="10" name="Straight Arrow Connector 9"/>
          <p:cNvCxnSpPr>
            <a:stCxn id="4" idx="3"/>
          </p:cNvCxnSpPr>
          <p:nvPr/>
        </p:nvCxnSpPr>
        <p:spPr>
          <a:xfrm>
            <a:off x="1526453" y="1041170"/>
            <a:ext cx="3039424" cy="1240557"/>
          </a:xfrm>
          <a:prstGeom prst="straightConnector1">
            <a:avLst/>
          </a:prstGeom>
          <a:ln>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5" idx="3"/>
          </p:cNvCxnSpPr>
          <p:nvPr/>
        </p:nvCxnSpPr>
        <p:spPr>
          <a:xfrm>
            <a:off x="1526453" y="1916798"/>
            <a:ext cx="3039424" cy="373475"/>
          </a:xfrm>
          <a:prstGeom prst="straightConnector1">
            <a:avLst/>
          </a:prstGeom>
          <a:ln>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6" idx="3"/>
          </p:cNvCxnSpPr>
          <p:nvPr/>
        </p:nvCxnSpPr>
        <p:spPr>
          <a:xfrm flipV="1">
            <a:off x="1526453" y="2281727"/>
            <a:ext cx="3039424" cy="510699"/>
          </a:xfrm>
          <a:prstGeom prst="straightConnector1">
            <a:avLst/>
          </a:prstGeom>
          <a:ln>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7" idx="3"/>
          </p:cNvCxnSpPr>
          <p:nvPr/>
        </p:nvCxnSpPr>
        <p:spPr>
          <a:xfrm flipV="1">
            <a:off x="1429061" y="2290273"/>
            <a:ext cx="3136816" cy="1574562"/>
          </a:xfrm>
          <a:prstGeom prst="straightConnector1">
            <a:avLst/>
          </a:prstGeom>
          <a:ln>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2131765" y="1002398"/>
            <a:ext cx="914400" cy="914400"/>
          </a:xfrm>
          <a:prstGeom prst="rect">
            <a:avLst/>
          </a:prstGeom>
          <a:noFill/>
        </p:spPr>
        <p:txBody>
          <a:bodyPr wrap="none" rtlCol="0">
            <a:noAutofit/>
          </a:bodyPr>
          <a:lstStyle/>
          <a:p>
            <a:pPr>
              <a:lnSpc>
                <a:spcPct val="90000"/>
              </a:lnSpc>
              <a:spcBef>
                <a:spcPts val="600"/>
              </a:spcBef>
              <a:spcAft>
                <a:spcPts val="0"/>
              </a:spcAft>
              <a:buClr>
                <a:schemeClr val="bg1"/>
              </a:buClr>
            </a:pPr>
            <a:r>
              <a:rPr lang="en-US" sz="2000" smtClean="0">
                <a:solidFill>
                  <a:srgbClr val="7030A0"/>
                </a:solidFill>
                <a:latin typeface="+mn-lt"/>
              </a:rPr>
              <a:t>Connection</a:t>
            </a:r>
            <a:endParaRPr lang="en-US" sz="2000" dirty="0" err="1" smtClean="0">
              <a:solidFill>
                <a:srgbClr val="7030A0"/>
              </a:solidFill>
              <a:latin typeface="+mn-lt"/>
            </a:endParaRPr>
          </a:p>
        </p:txBody>
      </p:sp>
      <p:pic>
        <p:nvPicPr>
          <p:cNvPr id="18" name="Picture 17"/>
          <p:cNvPicPr>
            <a:picLocks noChangeAspect="1"/>
          </p:cNvPicPr>
          <p:nvPr/>
        </p:nvPicPr>
        <p:blipFill>
          <a:blip r:embed="rId3"/>
          <a:stretch>
            <a:fillRect/>
          </a:stretch>
        </p:blipFill>
        <p:spPr>
          <a:xfrm>
            <a:off x="1879071" y="1464489"/>
            <a:ext cx="2063326" cy="2046274"/>
          </a:xfrm>
          <a:prstGeom prst="rect">
            <a:avLst/>
          </a:prstGeom>
        </p:spPr>
      </p:pic>
      <p:sp>
        <p:nvSpPr>
          <p:cNvPr id="19" name="TextBox 18"/>
          <p:cNvSpPr txBox="1"/>
          <p:nvPr/>
        </p:nvSpPr>
        <p:spPr>
          <a:xfrm>
            <a:off x="1842528" y="3201225"/>
            <a:ext cx="914400" cy="914400"/>
          </a:xfrm>
          <a:prstGeom prst="rect">
            <a:avLst/>
          </a:prstGeom>
          <a:noFill/>
        </p:spPr>
        <p:txBody>
          <a:bodyPr wrap="none" rtlCol="0">
            <a:noAutofit/>
          </a:bodyPr>
          <a:lstStyle/>
          <a:p>
            <a:pPr>
              <a:lnSpc>
                <a:spcPct val="90000"/>
              </a:lnSpc>
              <a:spcBef>
                <a:spcPts val="600"/>
              </a:spcBef>
              <a:spcAft>
                <a:spcPts val="0"/>
              </a:spcAft>
              <a:buClr>
                <a:schemeClr val="bg1"/>
              </a:buClr>
            </a:pPr>
            <a:r>
              <a:rPr lang="en-US" sz="2000" smtClean="0">
                <a:solidFill>
                  <a:srgbClr val="FF0000"/>
                </a:solidFill>
                <a:latin typeface="+mn-lt"/>
              </a:rPr>
              <a:t>DML Statement</a:t>
            </a:r>
            <a:endParaRPr lang="en-US" sz="2000" dirty="0" err="1" smtClean="0">
              <a:solidFill>
                <a:srgbClr val="FF0000"/>
              </a:solidFill>
              <a:latin typeface="+mn-lt"/>
            </a:endParaRPr>
          </a:p>
        </p:txBody>
      </p:sp>
      <p:sp>
        <p:nvSpPr>
          <p:cNvPr id="20" name="TextBox 19"/>
          <p:cNvSpPr txBox="1"/>
          <p:nvPr/>
        </p:nvSpPr>
        <p:spPr>
          <a:xfrm>
            <a:off x="2434421" y="1420826"/>
            <a:ext cx="914400" cy="914400"/>
          </a:xfrm>
          <a:prstGeom prst="rect">
            <a:avLst/>
          </a:prstGeom>
          <a:noFill/>
        </p:spPr>
        <p:txBody>
          <a:bodyPr wrap="none" rtlCol="0">
            <a:noAutofit/>
          </a:bodyPr>
          <a:lstStyle/>
          <a:p>
            <a:pPr>
              <a:lnSpc>
                <a:spcPct val="90000"/>
              </a:lnSpc>
              <a:spcBef>
                <a:spcPts val="600"/>
              </a:spcBef>
              <a:spcAft>
                <a:spcPts val="0"/>
              </a:spcAft>
              <a:buClr>
                <a:schemeClr val="bg1"/>
              </a:buClr>
            </a:pPr>
            <a:r>
              <a:rPr lang="en-US" sz="2000" smtClean="0">
                <a:solidFill>
                  <a:srgbClr val="00B050"/>
                </a:solidFill>
                <a:latin typeface="+mn-lt"/>
              </a:rPr>
              <a:t>DDL Statement</a:t>
            </a:r>
            <a:endParaRPr lang="en-US" sz="2000" dirty="0" err="1" smtClean="0">
              <a:solidFill>
                <a:srgbClr val="00B050"/>
              </a:solidFill>
              <a:latin typeface="+mn-lt"/>
            </a:endParaRPr>
          </a:p>
        </p:txBody>
      </p:sp>
      <p:sp>
        <p:nvSpPr>
          <p:cNvPr id="21" name="TextBox 20"/>
          <p:cNvSpPr txBox="1"/>
          <p:nvPr/>
        </p:nvSpPr>
        <p:spPr>
          <a:xfrm>
            <a:off x="4793060" y="3875515"/>
            <a:ext cx="914400" cy="914400"/>
          </a:xfrm>
          <a:prstGeom prst="rect">
            <a:avLst/>
          </a:prstGeom>
          <a:noFill/>
        </p:spPr>
        <p:txBody>
          <a:bodyPr wrap="none" rtlCol="0">
            <a:noAutofit/>
          </a:bodyPr>
          <a:lstStyle/>
          <a:p>
            <a:pPr algn="ctr">
              <a:lnSpc>
                <a:spcPct val="90000"/>
              </a:lnSpc>
              <a:spcBef>
                <a:spcPts val="600"/>
              </a:spcBef>
              <a:spcAft>
                <a:spcPts val="0"/>
              </a:spcAft>
              <a:buClr>
                <a:schemeClr val="bg1"/>
              </a:buClr>
            </a:pPr>
            <a:r>
              <a:rPr lang="en-US" sz="2000" dirty="0" smtClean="0">
                <a:solidFill>
                  <a:srgbClr val="FF0000"/>
                </a:solidFill>
                <a:latin typeface="+mn-lt"/>
              </a:rPr>
              <a:t>A </a:t>
            </a:r>
            <a:r>
              <a:rPr lang="en-US" sz="2000" i="1" dirty="0" smtClean="0">
                <a:solidFill>
                  <a:srgbClr val="FF0000"/>
                </a:solidFill>
                <a:latin typeface="+mn-lt"/>
              </a:rPr>
              <a:t>Data Manipulation</a:t>
            </a:r>
            <a:r>
              <a:rPr lang="en-US" sz="2000" dirty="0" smtClean="0">
                <a:solidFill>
                  <a:srgbClr val="FF0000"/>
                </a:solidFill>
                <a:latin typeface="+mn-lt"/>
              </a:rPr>
              <a:t> Statement</a:t>
            </a:r>
            <a:br>
              <a:rPr lang="en-US" sz="2000" dirty="0" smtClean="0">
                <a:solidFill>
                  <a:srgbClr val="FF0000"/>
                </a:solidFill>
                <a:latin typeface="+mn-lt"/>
              </a:rPr>
            </a:br>
            <a:r>
              <a:rPr lang="en-US" sz="2000" dirty="0" smtClean="0">
                <a:solidFill>
                  <a:srgbClr val="FF0000"/>
                </a:solidFill>
                <a:latin typeface="+mn-lt"/>
              </a:rPr>
              <a:t>Creates, Retrieves, Updates or Deletes Data.</a:t>
            </a:r>
          </a:p>
        </p:txBody>
      </p:sp>
      <p:sp>
        <p:nvSpPr>
          <p:cNvPr id="22" name="TextBox 21"/>
          <p:cNvSpPr txBox="1"/>
          <p:nvPr/>
        </p:nvSpPr>
        <p:spPr>
          <a:xfrm>
            <a:off x="5803886" y="335984"/>
            <a:ext cx="914400" cy="914400"/>
          </a:xfrm>
          <a:prstGeom prst="rect">
            <a:avLst/>
          </a:prstGeom>
          <a:noFill/>
        </p:spPr>
        <p:txBody>
          <a:bodyPr wrap="none" rtlCol="0">
            <a:noAutofit/>
          </a:bodyPr>
          <a:lstStyle/>
          <a:p>
            <a:pPr algn="ctr">
              <a:lnSpc>
                <a:spcPct val="90000"/>
              </a:lnSpc>
              <a:spcBef>
                <a:spcPts val="600"/>
              </a:spcBef>
              <a:spcAft>
                <a:spcPts val="0"/>
              </a:spcAft>
              <a:buClr>
                <a:schemeClr val="bg1"/>
              </a:buClr>
            </a:pPr>
            <a:r>
              <a:rPr lang="en-US" sz="2000" dirty="0" smtClean="0">
                <a:solidFill>
                  <a:srgbClr val="00B050"/>
                </a:solidFill>
                <a:latin typeface="+mn-lt"/>
              </a:rPr>
              <a:t>A </a:t>
            </a:r>
            <a:r>
              <a:rPr lang="en-US" sz="2000" i="1" dirty="0" smtClean="0">
                <a:solidFill>
                  <a:srgbClr val="00B050"/>
                </a:solidFill>
                <a:latin typeface="+mn-lt"/>
              </a:rPr>
              <a:t>Data Definition </a:t>
            </a:r>
            <a:r>
              <a:rPr lang="en-US" sz="2000" dirty="0" smtClean="0">
                <a:solidFill>
                  <a:srgbClr val="00B050"/>
                </a:solidFill>
                <a:latin typeface="+mn-lt"/>
              </a:rPr>
              <a:t>Statement</a:t>
            </a:r>
            <a:br>
              <a:rPr lang="en-US" sz="2000" dirty="0" smtClean="0">
                <a:solidFill>
                  <a:srgbClr val="00B050"/>
                </a:solidFill>
                <a:latin typeface="+mn-lt"/>
              </a:rPr>
            </a:br>
            <a:r>
              <a:rPr lang="en-US" sz="2000" dirty="0" smtClean="0">
                <a:solidFill>
                  <a:srgbClr val="00B050"/>
                </a:solidFill>
                <a:latin typeface="+mn-lt"/>
              </a:rPr>
              <a:t>Defines or “Creates” </a:t>
            </a:r>
            <a:r>
              <a:rPr lang="en-US" sz="2000" smtClean="0">
                <a:solidFill>
                  <a:srgbClr val="00B050"/>
                </a:solidFill>
                <a:latin typeface="+mn-lt"/>
              </a:rPr>
              <a:t>a definition/type of data,</a:t>
            </a:r>
            <a:br>
              <a:rPr lang="en-US" sz="2000" smtClean="0">
                <a:solidFill>
                  <a:srgbClr val="00B050"/>
                </a:solidFill>
                <a:latin typeface="+mn-lt"/>
              </a:rPr>
            </a:br>
            <a:r>
              <a:rPr lang="en-US" sz="2000" smtClean="0">
                <a:solidFill>
                  <a:srgbClr val="00B050"/>
                </a:solidFill>
                <a:latin typeface="+mn-lt"/>
              </a:rPr>
              <a:t>which is needed for DML.</a:t>
            </a:r>
            <a:endParaRPr lang="en-US" sz="2000" dirty="0" smtClean="0">
              <a:solidFill>
                <a:srgbClr val="00B050"/>
              </a:solidFill>
              <a:latin typeface="+mn-lt"/>
            </a:endParaRPr>
          </a:p>
        </p:txBody>
      </p:sp>
    </p:spTree>
    <p:extLst>
      <p:ext uri="{BB962C8B-B14F-4D97-AF65-F5344CB8AC3E}">
        <p14:creationId xmlns:p14="http://schemas.microsoft.com/office/powerpoint/2010/main" val="1199835360"/>
      </p:ext>
    </p:extLst>
  </p:cSld>
  <p:clrMapOvr>
    <a:masterClrMapping/>
  </p:clrMapOvr>
  <p:transition spd="med">
    <p:wipe dir="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Web/Internet Application (Example)</a:t>
            </a:r>
            <a:endParaRPr lang="en-US" dirty="0"/>
          </a:p>
        </p:txBody>
      </p:sp>
      <p:sp>
        <p:nvSpPr>
          <p:cNvPr id="17" name="Content Placeholder 16"/>
          <p:cNvSpPr>
            <a:spLocks noGrp="1"/>
          </p:cNvSpPr>
          <p:nvPr>
            <p:ph sz="half" idx="1"/>
          </p:nvPr>
        </p:nvSpPr>
        <p:spPr>
          <a:xfrm>
            <a:off x="457200" y="3307302"/>
            <a:ext cx="8267140" cy="1300794"/>
          </a:xfrm>
        </p:spPr>
        <p:txBody>
          <a:bodyPr>
            <a:normAutofit fontScale="85000" lnSpcReduction="20000"/>
          </a:bodyPr>
          <a:lstStyle/>
          <a:p>
            <a:pPr>
              <a:lnSpc>
                <a:spcPct val="120000"/>
              </a:lnSpc>
              <a:spcBef>
                <a:spcPts val="0"/>
              </a:spcBef>
              <a:spcAft>
                <a:spcPts val="200"/>
              </a:spcAft>
            </a:pPr>
            <a:r>
              <a:rPr lang="en-US" dirty="0" smtClean="0"/>
              <a:t>There are 100s, 1000s, millions of simultaneous user sessions.</a:t>
            </a:r>
          </a:p>
          <a:p>
            <a:pPr>
              <a:lnSpc>
                <a:spcPct val="120000"/>
              </a:lnSpc>
              <a:spcBef>
                <a:spcPts val="0"/>
              </a:spcBef>
              <a:spcAft>
                <a:spcPts val="200"/>
              </a:spcAft>
            </a:pPr>
            <a:r>
              <a:rPr lang="en-US" dirty="0" smtClean="0"/>
              <a:t>There may be 100s, 1000s of servers at each tier to achieve</a:t>
            </a:r>
          </a:p>
          <a:p>
            <a:pPr lvl="1">
              <a:lnSpc>
                <a:spcPct val="120000"/>
              </a:lnSpc>
              <a:spcBef>
                <a:spcPts val="0"/>
              </a:spcBef>
              <a:spcAft>
                <a:spcPts val="200"/>
              </a:spcAft>
            </a:pPr>
            <a:r>
              <a:rPr lang="en-US" dirty="0" smtClean="0"/>
              <a:t>Scalability (throughput, response time)</a:t>
            </a:r>
          </a:p>
          <a:p>
            <a:pPr lvl="1">
              <a:lnSpc>
                <a:spcPct val="120000"/>
              </a:lnSpc>
              <a:spcBef>
                <a:spcPts val="0"/>
              </a:spcBef>
              <a:spcAft>
                <a:spcPts val="200"/>
              </a:spcAft>
            </a:pPr>
            <a:r>
              <a:rPr lang="en-US" dirty="0" smtClean="0"/>
              <a:t>Availability, fault tolerance.</a:t>
            </a:r>
          </a:p>
          <a:p>
            <a:pPr>
              <a:lnSpc>
                <a:spcPct val="120000"/>
              </a:lnSpc>
              <a:spcBef>
                <a:spcPts val="0"/>
              </a:spcBef>
              <a:spcAft>
                <a:spcPts val="200"/>
              </a:spcAft>
            </a:pPr>
            <a:r>
              <a:rPr lang="en-US" dirty="0" smtClean="0"/>
              <a:t>Servers may be spread over multiple data centers, public/private clouds, etc.</a:t>
            </a:r>
            <a:endParaRPr lang="en-US" dirty="0"/>
          </a:p>
        </p:txBody>
      </p:sp>
      <p:pic>
        <p:nvPicPr>
          <p:cNvPr id="3" name="Picture 2"/>
          <p:cNvPicPr>
            <a:picLocks noChangeAspect="1"/>
          </p:cNvPicPr>
          <p:nvPr/>
        </p:nvPicPr>
        <p:blipFill>
          <a:blip r:embed="rId2"/>
          <a:stretch>
            <a:fillRect/>
          </a:stretch>
        </p:blipFill>
        <p:spPr>
          <a:xfrm>
            <a:off x="1321593" y="583970"/>
            <a:ext cx="6246017" cy="2373487"/>
          </a:xfrm>
          <a:prstGeom prst="rect">
            <a:avLst/>
          </a:prstGeom>
        </p:spPr>
      </p:pic>
      <p:sp>
        <p:nvSpPr>
          <p:cNvPr id="4" name="Can 3"/>
          <p:cNvSpPr/>
          <p:nvPr/>
        </p:nvSpPr>
        <p:spPr>
          <a:xfrm>
            <a:off x="3121820" y="2371327"/>
            <a:ext cx="928687" cy="700087"/>
          </a:xfrm>
          <a:prstGeom prst="can">
            <a:avLst/>
          </a:prstGeom>
          <a:solidFill>
            <a:schemeClr val="accent1"/>
          </a:solidFill>
          <a:ln>
            <a:solidFill>
              <a:schemeClr val="bg2"/>
            </a:solidFill>
          </a:ln>
          <a:effectLst/>
        </p:spPr>
        <p:txBody>
          <a:bodyPr wrap="square" lIns="182880" tIns="137160" rIns="137160" bIns="137160" rtlCol="0" anchor="ctr">
            <a:noAutofit/>
          </a:bodyPr>
          <a:lstStyle/>
          <a:p>
            <a:pPr algn="ctr">
              <a:lnSpc>
                <a:spcPct val="90000"/>
              </a:lnSpc>
              <a:spcBef>
                <a:spcPts val="600"/>
              </a:spcBef>
              <a:spcAft>
                <a:spcPts val="0"/>
              </a:spcAft>
            </a:pPr>
            <a:r>
              <a:rPr lang="en-US" sz="900" dirty="0" smtClean="0">
                <a:solidFill>
                  <a:schemeClr val="tx2"/>
                </a:solidFill>
                <a:latin typeface="+mn-lt"/>
              </a:rPr>
              <a:t>HTML</a:t>
            </a:r>
            <a:br>
              <a:rPr lang="en-US" sz="900" dirty="0" smtClean="0">
                <a:solidFill>
                  <a:schemeClr val="tx2"/>
                </a:solidFill>
                <a:latin typeface="+mn-lt"/>
              </a:rPr>
            </a:br>
            <a:r>
              <a:rPr lang="en-US" sz="900" dirty="0" smtClean="0">
                <a:solidFill>
                  <a:schemeClr val="tx2"/>
                </a:solidFill>
                <a:latin typeface="+mn-lt"/>
              </a:rPr>
              <a:t>JPG, MPG</a:t>
            </a:r>
            <a:br>
              <a:rPr lang="en-US" sz="900" dirty="0" smtClean="0">
                <a:solidFill>
                  <a:schemeClr val="tx2"/>
                </a:solidFill>
                <a:latin typeface="+mn-lt"/>
              </a:rPr>
            </a:br>
            <a:r>
              <a:rPr lang="en-US" sz="900" dirty="0" smtClean="0">
                <a:solidFill>
                  <a:schemeClr val="tx2"/>
                </a:solidFill>
                <a:latin typeface="+mn-lt"/>
              </a:rPr>
              <a:t>JavaScript</a:t>
            </a:r>
            <a:br>
              <a:rPr lang="en-US" sz="900" dirty="0" smtClean="0">
                <a:solidFill>
                  <a:schemeClr val="tx2"/>
                </a:solidFill>
                <a:latin typeface="+mn-lt"/>
              </a:rPr>
            </a:br>
            <a:r>
              <a:rPr lang="en-US" sz="900" dirty="0" smtClean="0">
                <a:solidFill>
                  <a:schemeClr val="tx2"/>
                </a:solidFill>
                <a:latin typeface="+mn-lt"/>
              </a:rPr>
              <a:t>CSS</a:t>
            </a:r>
            <a:r>
              <a:rPr lang="en-US" sz="900" dirty="0">
                <a:solidFill>
                  <a:schemeClr val="tx2"/>
                </a:solidFill>
                <a:latin typeface="+mn-lt"/>
              </a:rPr>
              <a:t/>
            </a:r>
            <a:br>
              <a:rPr lang="en-US" sz="900" dirty="0">
                <a:solidFill>
                  <a:schemeClr val="tx2"/>
                </a:solidFill>
                <a:latin typeface="+mn-lt"/>
              </a:rPr>
            </a:br>
            <a:r>
              <a:rPr lang="en-US" sz="900" dirty="0" smtClean="0">
                <a:solidFill>
                  <a:schemeClr val="tx2"/>
                </a:solidFill>
                <a:latin typeface="+mn-lt"/>
              </a:rPr>
              <a:t>etc.</a:t>
            </a:r>
          </a:p>
        </p:txBody>
      </p:sp>
      <p:cxnSp>
        <p:nvCxnSpPr>
          <p:cNvPr id="6" name="Straight Arrow Connector 5"/>
          <p:cNvCxnSpPr>
            <a:endCxn id="4" idx="1"/>
          </p:cNvCxnSpPr>
          <p:nvPr/>
        </p:nvCxnSpPr>
        <p:spPr>
          <a:xfrm>
            <a:off x="3579019" y="2028825"/>
            <a:ext cx="7145" cy="342502"/>
          </a:xfrm>
          <a:prstGeom prst="straightConnector1">
            <a:avLst/>
          </a:prstGeom>
          <a:ln w="12700">
            <a:solidFill>
              <a:schemeClr val="bg2"/>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5429913" y="933815"/>
            <a:ext cx="914400" cy="914400"/>
          </a:xfrm>
          <a:prstGeom prst="rect">
            <a:avLst/>
          </a:prstGeom>
          <a:noFill/>
        </p:spPr>
        <p:txBody>
          <a:bodyPr wrap="none" rtlCol="0">
            <a:noAutofit/>
          </a:bodyPr>
          <a:lstStyle/>
          <a:p>
            <a:pPr>
              <a:lnSpc>
                <a:spcPct val="90000"/>
              </a:lnSpc>
              <a:spcBef>
                <a:spcPts val="600"/>
              </a:spcBef>
              <a:spcAft>
                <a:spcPts val="0"/>
              </a:spcAft>
              <a:buClr>
                <a:schemeClr val="bg1"/>
              </a:buClr>
            </a:pPr>
            <a:r>
              <a:rPr lang="en-US" sz="1000" b="1" dirty="0" smtClean="0">
                <a:solidFill>
                  <a:srgbClr val="0070C0"/>
                </a:solidFill>
                <a:latin typeface="+mn-lt"/>
              </a:rPr>
              <a:t>Machine D </a:t>
            </a:r>
            <a:r>
              <a:rPr lang="mr-IN" sz="1000" b="1" dirty="0" smtClean="0">
                <a:solidFill>
                  <a:srgbClr val="0070C0"/>
                </a:solidFill>
                <a:latin typeface="+mn-lt"/>
              </a:rPr>
              <a:t>–</a:t>
            </a:r>
            <a:r>
              <a:rPr lang="en-US" sz="1000" b="1" dirty="0" smtClean="0">
                <a:solidFill>
                  <a:srgbClr val="0070C0"/>
                </a:solidFill>
                <a:latin typeface="+mn-lt"/>
              </a:rPr>
              <a:t> Database Server</a:t>
            </a:r>
          </a:p>
        </p:txBody>
      </p:sp>
      <p:sp>
        <p:nvSpPr>
          <p:cNvPr id="8" name="TextBox 7"/>
          <p:cNvSpPr txBox="1"/>
          <p:nvPr/>
        </p:nvSpPr>
        <p:spPr>
          <a:xfrm>
            <a:off x="7222330" y="513889"/>
            <a:ext cx="914400" cy="914400"/>
          </a:xfrm>
          <a:prstGeom prst="rect">
            <a:avLst/>
          </a:prstGeom>
          <a:noFill/>
        </p:spPr>
        <p:txBody>
          <a:bodyPr wrap="none" rtlCol="0">
            <a:noAutofit/>
          </a:bodyPr>
          <a:lstStyle/>
          <a:p>
            <a:pPr marL="285750" indent="-285750">
              <a:lnSpc>
                <a:spcPct val="90000"/>
              </a:lnSpc>
              <a:spcBef>
                <a:spcPts val="600"/>
              </a:spcBef>
              <a:spcAft>
                <a:spcPts val="0"/>
              </a:spcAft>
              <a:buClr>
                <a:schemeClr val="bg1"/>
              </a:buClr>
              <a:buFont typeface="Arial" charset="0"/>
              <a:buChar char="•"/>
            </a:pPr>
            <a:r>
              <a:rPr lang="en-US" sz="1200" dirty="0" smtClean="0">
                <a:solidFill>
                  <a:srgbClr val="0070C0"/>
                </a:solidFill>
                <a:latin typeface="+mn-lt"/>
              </a:rPr>
              <a:t>Accounts</a:t>
            </a:r>
          </a:p>
          <a:p>
            <a:pPr marL="285750" indent="-285750">
              <a:lnSpc>
                <a:spcPct val="90000"/>
              </a:lnSpc>
              <a:spcBef>
                <a:spcPts val="600"/>
              </a:spcBef>
              <a:spcAft>
                <a:spcPts val="0"/>
              </a:spcAft>
              <a:buClr>
                <a:schemeClr val="bg1"/>
              </a:buClr>
              <a:buFont typeface="Arial" charset="0"/>
              <a:buChar char="•"/>
            </a:pPr>
            <a:r>
              <a:rPr lang="en-US" sz="1200" dirty="0" smtClean="0">
                <a:solidFill>
                  <a:srgbClr val="0070C0"/>
                </a:solidFill>
                <a:latin typeface="+mn-lt"/>
              </a:rPr>
              <a:t>Products</a:t>
            </a:r>
          </a:p>
          <a:p>
            <a:pPr marL="285750" indent="-285750">
              <a:lnSpc>
                <a:spcPct val="90000"/>
              </a:lnSpc>
              <a:spcBef>
                <a:spcPts val="600"/>
              </a:spcBef>
              <a:spcAft>
                <a:spcPts val="0"/>
              </a:spcAft>
              <a:buClr>
                <a:schemeClr val="bg1"/>
              </a:buClr>
              <a:buFont typeface="Arial" charset="0"/>
              <a:buChar char="•"/>
            </a:pPr>
            <a:r>
              <a:rPr lang="en-US" sz="1200" dirty="0" smtClean="0">
                <a:solidFill>
                  <a:srgbClr val="0070C0"/>
                </a:solidFill>
                <a:latin typeface="+mn-lt"/>
              </a:rPr>
              <a:t>User profiles</a:t>
            </a:r>
          </a:p>
          <a:p>
            <a:pPr marL="285750" indent="-285750">
              <a:lnSpc>
                <a:spcPct val="90000"/>
              </a:lnSpc>
              <a:spcBef>
                <a:spcPts val="600"/>
              </a:spcBef>
              <a:spcAft>
                <a:spcPts val="0"/>
              </a:spcAft>
              <a:buClr>
                <a:schemeClr val="bg1"/>
              </a:buClr>
              <a:buFont typeface="Arial" charset="0"/>
              <a:buChar char="•"/>
            </a:pPr>
            <a:r>
              <a:rPr lang="en-US" sz="1200" dirty="0" smtClean="0">
                <a:solidFill>
                  <a:srgbClr val="0070C0"/>
                </a:solidFill>
                <a:latin typeface="+mn-lt"/>
              </a:rPr>
              <a:t>Registrations</a:t>
            </a:r>
          </a:p>
          <a:p>
            <a:pPr marL="285750" indent="-285750">
              <a:lnSpc>
                <a:spcPct val="90000"/>
              </a:lnSpc>
              <a:spcBef>
                <a:spcPts val="600"/>
              </a:spcBef>
              <a:spcAft>
                <a:spcPts val="0"/>
              </a:spcAft>
              <a:buClr>
                <a:schemeClr val="bg1"/>
              </a:buClr>
              <a:buFont typeface="Arial" charset="0"/>
              <a:buChar char="•"/>
            </a:pPr>
            <a:r>
              <a:rPr lang="en-US" sz="1200" dirty="0" smtClean="0">
                <a:solidFill>
                  <a:srgbClr val="0070C0"/>
                </a:solidFill>
                <a:latin typeface="+mn-lt"/>
              </a:rPr>
              <a:t>Course schedule</a:t>
            </a:r>
          </a:p>
          <a:p>
            <a:pPr marL="285750" indent="-285750">
              <a:lnSpc>
                <a:spcPct val="90000"/>
              </a:lnSpc>
              <a:spcBef>
                <a:spcPts val="600"/>
              </a:spcBef>
              <a:spcAft>
                <a:spcPts val="0"/>
              </a:spcAft>
              <a:buClr>
                <a:schemeClr val="bg1"/>
              </a:buClr>
              <a:buFont typeface="Arial" charset="0"/>
              <a:buChar char="•"/>
            </a:pPr>
            <a:r>
              <a:rPr lang="en-US" sz="1200" dirty="0" smtClean="0">
                <a:solidFill>
                  <a:srgbClr val="0070C0"/>
                </a:solidFill>
                <a:latin typeface="+mn-lt"/>
              </a:rPr>
              <a:t>etc.</a:t>
            </a:r>
          </a:p>
        </p:txBody>
      </p:sp>
      <p:pic>
        <p:nvPicPr>
          <p:cNvPr id="9" name="Picture 8"/>
          <p:cNvPicPr>
            <a:picLocks noChangeAspect="1"/>
          </p:cNvPicPr>
          <p:nvPr/>
        </p:nvPicPr>
        <p:blipFill>
          <a:blip r:embed="rId3"/>
          <a:stretch>
            <a:fillRect/>
          </a:stretch>
        </p:blipFill>
        <p:spPr>
          <a:xfrm>
            <a:off x="425904" y="530724"/>
            <a:ext cx="1222374" cy="722312"/>
          </a:xfrm>
          <a:prstGeom prst="rect">
            <a:avLst/>
          </a:prstGeom>
        </p:spPr>
      </p:pic>
      <p:cxnSp>
        <p:nvCxnSpPr>
          <p:cNvPr id="10" name="Straight Arrow Connector 9"/>
          <p:cNvCxnSpPr/>
          <p:nvPr/>
        </p:nvCxnSpPr>
        <p:spPr>
          <a:xfrm>
            <a:off x="1648278" y="918522"/>
            <a:ext cx="1273516" cy="524516"/>
          </a:xfrm>
          <a:prstGeom prst="straightConnector1">
            <a:avLst/>
          </a:prstGeom>
          <a:ln w="12700">
            <a:solidFill>
              <a:schemeClr val="bg2"/>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2" name="Picture 11"/>
          <p:cNvPicPr>
            <a:picLocks noChangeAspect="1"/>
          </p:cNvPicPr>
          <p:nvPr/>
        </p:nvPicPr>
        <p:blipFill>
          <a:blip r:embed="rId4"/>
          <a:stretch>
            <a:fillRect/>
          </a:stretch>
        </p:blipFill>
        <p:spPr>
          <a:xfrm flipH="1">
            <a:off x="480574" y="2249683"/>
            <a:ext cx="612419" cy="1010678"/>
          </a:xfrm>
          <a:prstGeom prst="rect">
            <a:avLst/>
          </a:prstGeom>
        </p:spPr>
      </p:pic>
      <p:cxnSp>
        <p:nvCxnSpPr>
          <p:cNvPr id="13" name="Straight Arrow Connector 12"/>
          <p:cNvCxnSpPr/>
          <p:nvPr/>
        </p:nvCxnSpPr>
        <p:spPr>
          <a:xfrm flipV="1">
            <a:off x="1037091" y="2028825"/>
            <a:ext cx="2046005" cy="791914"/>
          </a:xfrm>
          <a:prstGeom prst="straightConnector1">
            <a:avLst/>
          </a:prstGeom>
          <a:ln w="12700">
            <a:solidFill>
              <a:schemeClr val="bg2"/>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158155" y="1169757"/>
            <a:ext cx="681597" cy="258532"/>
          </a:xfrm>
          <a:prstGeom prst="rect">
            <a:avLst/>
          </a:prstGeom>
          <a:noFill/>
        </p:spPr>
        <p:txBody>
          <a:bodyPr wrap="none" rtlCol="0">
            <a:spAutoFit/>
          </a:bodyPr>
          <a:lstStyle/>
          <a:p>
            <a:pPr>
              <a:lnSpc>
                <a:spcPct val="90000"/>
              </a:lnSpc>
              <a:spcBef>
                <a:spcPts val="600"/>
              </a:spcBef>
              <a:spcAft>
                <a:spcPts val="0"/>
              </a:spcAft>
              <a:buClr>
                <a:schemeClr val="bg1"/>
              </a:buClr>
            </a:pPr>
            <a:r>
              <a:rPr lang="en-US" sz="1200" smtClean="0">
                <a:latin typeface="+mn-lt"/>
              </a:rPr>
              <a:t>Devices</a:t>
            </a:r>
            <a:endParaRPr lang="en-US" sz="1200" dirty="0" err="1" smtClean="0">
              <a:latin typeface="+mn-lt"/>
            </a:endParaRPr>
          </a:p>
        </p:txBody>
      </p:sp>
      <p:sp>
        <p:nvSpPr>
          <p:cNvPr id="16" name="TextBox 15"/>
          <p:cNvSpPr txBox="1"/>
          <p:nvPr/>
        </p:nvSpPr>
        <p:spPr>
          <a:xfrm>
            <a:off x="-17498" y="1898188"/>
            <a:ext cx="1430200" cy="424732"/>
          </a:xfrm>
          <a:prstGeom prst="rect">
            <a:avLst/>
          </a:prstGeom>
          <a:noFill/>
        </p:spPr>
        <p:txBody>
          <a:bodyPr wrap="none" rtlCol="0">
            <a:spAutoFit/>
          </a:bodyPr>
          <a:lstStyle/>
          <a:p>
            <a:pPr algn="ctr">
              <a:lnSpc>
                <a:spcPct val="90000"/>
              </a:lnSpc>
              <a:spcBef>
                <a:spcPts val="600"/>
              </a:spcBef>
              <a:spcAft>
                <a:spcPts val="0"/>
              </a:spcAft>
              <a:buClr>
                <a:schemeClr val="bg1"/>
              </a:buClr>
            </a:pPr>
            <a:r>
              <a:rPr lang="en-US" sz="1200" smtClean="0">
                <a:latin typeface="+mn-lt"/>
              </a:rPr>
              <a:t>Other Corporations’</a:t>
            </a:r>
            <a:br>
              <a:rPr lang="en-US" sz="1200" smtClean="0">
                <a:latin typeface="+mn-lt"/>
              </a:rPr>
            </a:br>
            <a:r>
              <a:rPr lang="en-US" sz="1200" smtClean="0">
                <a:latin typeface="+mn-lt"/>
              </a:rPr>
              <a:t>Apps</a:t>
            </a:r>
            <a:endParaRPr lang="en-US" sz="1200" dirty="0" smtClean="0">
              <a:latin typeface="+mn-lt"/>
            </a:endParaRPr>
          </a:p>
        </p:txBody>
      </p:sp>
    </p:spTree>
    <p:extLst>
      <p:ext uri="{BB962C8B-B14F-4D97-AF65-F5344CB8AC3E}">
        <p14:creationId xmlns:p14="http://schemas.microsoft.com/office/powerpoint/2010/main" val="1209885447"/>
      </p:ext>
    </p:extLst>
  </p:cSld>
  <p:clrMapOvr>
    <a:masterClrMapping/>
  </p:clrMapOvr>
  <p:transition spd="med">
    <p:wipe dir="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More Complex, but Simple Cloud Example</a:t>
            </a:r>
            <a:endParaRPr lang="en-US" dirty="0"/>
          </a:p>
        </p:txBody>
      </p:sp>
      <p:pic>
        <p:nvPicPr>
          <p:cNvPr id="3" name="Picture 2"/>
          <p:cNvPicPr>
            <a:picLocks noChangeAspect="1"/>
          </p:cNvPicPr>
          <p:nvPr/>
        </p:nvPicPr>
        <p:blipFill>
          <a:blip r:embed="rId2"/>
          <a:stretch>
            <a:fillRect/>
          </a:stretch>
        </p:blipFill>
        <p:spPr>
          <a:xfrm>
            <a:off x="928687" y="669575"/>
            <a:ext cx="7101681" cy="3996087"/>
          </a:xfrm>
          <a:prstGeom prst="rect">
            <a:avLst/>
          </a:prstGeom>
        </p:spPr>
      </p:pic>
    </p:spTree>
    <p:extLst>
      <p:ext uri="{BB962C8B-B14F-4D97-AF65-F5344CB8AC3E}">
        <p14:creationId xmlns:p14="http://schemas.microsoft.com/office/powerpoint/2010/main" val="838290857"/>
      </p:ext>
    </p:extLst>
  </p:cSld>
  <p:clrMapOvr>
    <a:masterClrMapping/>
  </p:clrMapOvr>
  <p:transition spd="med">
    <p:wipe dir="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Concurrent</a:t>
            </a:r>
            <a:br>
              <a:rPr lang="en-US" dirty="0" smtClean="0"/>
            </a:br>
            <a:r>
              <a:rPr lang="en-US" dirty="0" smtClean="0"/>
              <a:t>Execution</a:t>
            </a:r>
            <a:endParaRPr lang="en-US" dirty="0"/>
          </a:p>
        </p:txBody>
      </p:sp>
    </p:spTree>
    <p:extLst>
      <p:ext uri="{BB962C8B-B14F-4D97-AF65-F5344CB8AC3E}">
        <p14:creationId xmlns:p14="http://schemas.microsoft.com/office/powerpoint/2010/main" val="207523210"/>
      </p:ext>
    </p:extLst>
  </p:cSld>
  <p:clrMapOvr>
    <a:masterClrMapping/>
  </p:clrMapOvr>
  <p:transition spd="med">
    <p:wipe dir="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5904" y="196172"/>
            <a:ext cx="8239126" cy="609398"/>
          </a:xfrm>
        </p:spPr>
        <p:txBody>
          <a:bodyPr/>
          <a:lstStyle/>
          <a:p>
            <a:r>
              <a:rPr lang="en-US" dirty="0" smtClean="0"/>
              <a:t>Typical Interaction Operation</a:t>
            </a:r>
            <a:br>
              <a:rPr lang="en-US" dirty="0" smtClean="0"/>
            </a:br>
            <a:r>
              <a:rPr lang="en-US" sz="1600" dirty="0" smtClean="0"/>
              <a:t>Choose a Seat</a:t>
            </a:r>
            <a:endParaRPr lang="en-US" dirty="0"/>
          </a:p>
        </p:txBody>
      </p:sp>
      <p:pic>
        <p:nvPicPr>
          <p:cNvPr id="3" name="Picture 2"/>
          <p:cNvPicPr>
            <a:picLocks noChangeAspect="1"/>
          </p:cNvPicPr>
          <p:nvPr/>
        </p:nvPicPr>
        <p:blipFill>
          <a:blip r:embed="rId2"/>
          <a:stretch>
            <a:fillRect/>
          </a:stretch>
        </p:blipFill>
        <p:spPr>
          <a:xfrm>
            <a:off x="425904" y="805570"/>
            <a:ext cx="7172325" cy="3975553"/>
          </a:xfrm>
          <a:prstGeom prst="rect">
            <a:avLst/>
          </a:prstGeom>
        </p:spPr>
      </p:pic>
    </p:spTree>
    <p:extLst>
      <p:ext uri="{BB962C8B-B14F-4D97-AF65-F5344CB8AC3E}">
        <p14:creationId xmlns:p14="http://schemas.microsoft.com/office/powerpoint/2010/main" val="329147742"/>
      </p:ext>
    </p:extLst>
  </p:cSld>
  <p:clrMapOvr>
    <a:masterClrMapping/>
  </p:clrMapOvr>
  <p:transition spd="med">
    <p:wipe dir="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5904" y="196172"/>
            <a:ext cx="8239126" cy="609398"/>
          </a:xfrm>
        </p:spPr>
        <p:txBody>
          <a:bodyPr/>
          <a:lstStyle/>
          <a:p>
            <a:r>
              <a:rPr lang="en-US" dirty="0" smtClean="0"/>
              <a:t>Typical Interaction Operation</a:t>
            </a:r>
            <a:br>
              <a:rPr lang="en-US" dirty="0" smtClean="0"/>
            </a:br>
            <a:r>
              <a:rPr lang="en-US" sz="1600" dirty="0" smtClean="0"/>
              <a:t>Choose a Seat</a:t>
            </a:r>
            <a:endParaRPr lang="en-US" dirty="0"/>
          </a:p>
        </p:txBody>
      </p:sp>
      <p:pic>
        <p:nvPicPr>
          <p:cNvPr id="3" name="Picture 2"/>
          <p:cNvPicPr>
            <a:picLocks noChangeAspect="1"/>
          </p:cNvPicPr>
          <p:nvPr/>
        </p:nvPicPr>
        <p:blipFill>
          <a:blip r:embed="rId2"/>
          <a:stretch>
            <a:fillRect/>
          </a:stretch>
        </p:blipFill>
        <p:spPr>
          <a:xfrm>
            <a:off x="425904" y="805570"/>
            <a:ext cx="7172325" cy="3975553"/>
          </a:xfrm>
          <a:prstGeom prst="rect">
            <a:avLst/>
          </a:prstGeom>
        </p:spPr>
      </p:pic>
      <p:sp>
        <p:nvSpPr>
          <p:cNvPr id="4" name="Rounded Rectangle 3"/>
          <p:cNvSpPr/>
          <p:nvPr/>
        </p:nvSpPr>
        <p:spPr>
          <a:xfrm>
            <a:off x="4629150" y="2078831"/>
            <a:ext cx="585788" cy="407194"/>
          </a:xfrm>
          <a:prstGeom prst="roundRect">
            <a:avLst/>
          </a:prstGeom>
          <a:solidFill>
            <a:srgbClr val="0070C0">
              <a:alpha val="34000"/>
            </a:srgbClr>
          </a:solidFill>
          <a:ln>
            <a:solidFill>
              <a:schemeClr val="bg2"/>
            </a:solid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smtClean="0">
              <a:solidFill>
                <a:schemeClr val="tx2"/>
              </a:solidFill>
              <a:latin typeface="+mn-lt"/>
            </a:endParaRPr>
          </a:p>
        </p:txBody>
      </p:sp>
      <p:sp>
        <p:nvSpPr>
          <p:cNvPr id="5" name="Rounded Rectangle 4"/>
          <p:cNvSpPr/>
          <p:nvPr/>
        </p:nvSpPr>
        <p:spPr>
          <a:xfrm>
            <a:off x="4688681" y="3700462"/>
            <a:ext cx="585788" cy="342901"/>
          </a:xfrm>
          <a:prstGeom prst="roundRect">
            <a:avLst/>
          </a:prstGeom>
          <a:solidFill>
            <a:srgbClr val="0070C0">
              <a:alpha val="34000"/>
            </a:srgbClr>
          </a:solidFill>
          <a:ln>
            <a:solidFill>
              <a:schemeClr val="bg2"/>
            </a:solid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smtClean="0">
              <a:solidFill>
                <a:schemeClr val="tx2"/>
              </a:solidFill>
              <a:latin typeface="+mn-lt"/>
            </a:endParaRPr>
          </a:p>
        </p:txBody>
      </p:sp>
      <p:sp>
        <p:nvSpPr>
          <p:cNvPr id="6" name="Rounded Rectangle 5"/>
          <p:cNvSpPr/>
          <p:nvPr/>
        </p:nvSpPr>
        <p:spPr>
          <a:xfrm>
            <a:off x="5829301" y="2486025"/>
            <a:ext cx="3028950" cy="1121569"/>
          </a:xfrm>
          <a:prstGeom prst="roundRect">
            <a:avLst/>
          </a:prstGeom>
          <a:solidFill>
            <a:schemeClr val="accent1"/>
          </a:solidFill>
          <a:effectLst/>
        </p:spPr>
        <p:txBody>
          <a:bodyPr wrap="square" lIns="182880" tIns="137160" rIns="137160" bIns="137160" rtlCol="0" anchor="ctr">
            <a:noAutofit/>
          </a:bodyPr>
          <a:lstStyle/>
          <a:p>
            <a:pPr algn="ctr">
              <a:lnSpc>
                <a:spcPct val="90000"/>
              </a:lnSpc>
              <a:spcBef>
                <a:spcPts val="600"/>
              </a:spcBef>
              <a:spcAft>
                <a:spcPts val="0"/>
              </a:spcAft>
            </a:pPr>
            <a:r>
              <a:rPr lang="en-US" sz="1600" dirty="0" smtClean="0">
                <a:solidFill>
                  <a:schemeClr val="tx2"/>
                </a:solidFill>
                <a:latin typeface="+mn-lt"/>
              </a:rPr>
              <a:t>What does the DB server CPU do while waiting?</a:t>
            </a:r>
            <a:br>
              <a:rPr lang="en-US" sz="1600" dirty="0" smtClean="0">
                <a:solidFill>
                  <a:schemeClr val="tx2"/>
                </a:solidFill>
                <a:latin typeface="+mn-lt"/>
              </a:rPr>
            </a:br>
            <a:r>
              <a:rPr lang="en-US" sz="1600" dirty="0" smtClean="0">
                <a:solidFill>
                  <a:schemeClr val="tx2"/>
                </a:solidFill>
                <a:latin typeface="+mn-lt"/>
              </a:rPr>
              <a:t>Remember, I/O takes forever from a CPUs perspective.</a:t>
            </a:r>
          </a:p>
        </p:txBody>
      </p:sp>
      <p:sp>
        <p:nvSpPr>
          <p:cNvPr id="7" name="Rounded Rectangle 6"/>
          <p:cNvSpPr/>
          <p:nvPr/>
        </p:nvSpPr>
        <p:spPr>
          <a:xfrm>
            <a:off x="495300" y="2874168"/>
            <a:ext cx="883444" cy="497681"/>
          </a:xfrm>
          <a:prstGeom prst="roundRect">
            <a:avLst/>
          </a:prstGeom>
          <a:solidFill>
            <a:srgbClr val="0070C0">
              <a:alpha val="34000"/>
            </a:srgbClr>
          </a:solidFill>
          <a:ln>
            <a:solidFill>
              <a:schemeClr val="bg2"/>
            </a:solid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smtClean="0">
              <a:solidFill>
                <a:schemeClr val="tx2"/>
              </a:solidFill>
              <a:latin typeface="+mn-lt"/>
            </a:endParaRPr>
          </a:p>
        </p:txBody>
      </p:sp>
      <p:sp>
        <p:nvSpPr>
          <p:cNvPr id="9" name="Rounded Rectangle 8"/>
          <p:cNvSpPr/>
          <p:nvPr/>
        </p:nvSpPr>
        <p:spPr>
          <a:xfrm>
            <a:off x="127227" y="3607594"/>
            <a:ext cx="3719512" cy="1121569"/>
          </a:xfrm>
          <a:prstGeom prst="roundRect">
            <a:avLst/>
          </a:prstGeom>
          <a:solidFill>
            <a:schemeClr val="accent1"/>
          </a:solidFill>
          <a:effectLst/>
        </p:spPr>
        <p:txBody>
          <a:bodyPr wrap="square" lIns="182880" tIns="137160" rIns="137160" bIns="137160" rtlCol="0" anchor="ctr">
            <a:noAutofit/>
          </a:bodyPr>
          <a:lstStyle/>
          <a:p>
            <a:pPr algn="ctr">
              <a:lnSpc>
                <a:spcPct val="90000"/>
              </a:lnSpc>
              <a:spcBef>
                <a:spcPts val="600"/>
              </a:spcBef>
              <a:spcAft>
                <a:spcPts val="0"/>
              </a:spcAft>
            </a:pPr>
            <a:r>
              <a:rPr lang="en-US" sz="1600" dirty="0" smtClean="0">
                <a:solidFill>
                  <a:schemeClr val="tx2"/>
                </a:solidFill>
                <a:latin typeface="+mn-lt"/>
              </a:rPr>
              <a:t>What happens while the user thinks, which is eons for a CPU?</a:t>
            </a:r>
            <a:br>
              <a:rPr lang="en-US" sz="1600" dirty="0" smtClean="0">
                <a:solidFill>
                  <a:schemeClr val="tx2"/>
                </a:solidFill>
                <a:latin typeface="+mn-lt"/>
              </a:rPr>
            </a:br>
            <a:r>
              <a:rPr lang="en-US" sz="1600" dirty="0" smtClean="0">
                <a:solidFill>
                  <a:schemeClr val="tx2"/>
                </a:solidFill>
                <a:latin typeface="+mn-lt"/>
              </a:rPr>
              <a:t>Can anyone else book seats?</a:t>
            </a:r>
          </a:p>
        </p:txBody>
      </p:sp>
    </p:spTree>
    <p:extLst>
      <p:ext uri="{BB962C8B-B14F-4D97-AF65-F5344CB8AC3E}">
        <p14:creationId xmlns:p14="http://schemas.microsoft.com/office/powerpoint/2010/main" val="68225122"/>
      </p:ext>
    </p:extLst>
  </p:cSld>
  <p:clrMapOvr>
    <a:masterClrMapping/>
  </p:clrMapOvr>
  <p:transition spd="med">
    <p:wipe dir="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Some Terms</a:t>
            </a:r>
            <a:endParaRPr lang="en-US" dirty="0"/>
          </a:p>
        </p:txBody>
      </p:sp>
      <p:sp>
        <p:nvSpPr>
          <p:cNvPr id="3" name="Content Placeholder 2"/>
          <p:cNvSpPr>
            <a:spLocks noGrp="1"/>
          </p:cNvSpPr>
          <p:nvPr>
            <p:ph sz="half" idx="1"/>
          </p:nvPr>
        </p:nvSpPr>
        <p:spPr>
          <a:xfrm>
            <a:off x="457199" y="635795"/>
            <a:ext cx="8372475" cy="3879450"/>
          </a:xfrm>
        </p:spPr>
        <p:txBody>
          <a:bodyPr>
            <a:noAutofit/>
          </a:bodyPr>
          <a:lstStyle/>
          <a:p>
            <a:pPr marL="0" indent="0">
              <a:spcBef>
                <a:spcPts val="0"/>
              </a:spcBef>
              <a:spcAft>
                <a:spcPts val="300"/>
              </a:spcAft>
              <a:buNone/>
            </a:pPr>
            <a:r>
              <a:rPr lang="en-US" sz="1200" dirty="0" smtClean="0"/>
              <a:t>“In</a:t>
            </a:r>
            <a:r>
              <a:rPr lang="en-US" sz="1200" dirty="0"/>
              <a:t> </a:t>
            </a:r>
            <a:r>
              <a:rPr lang="en-US" sz="1200" dirty="0">
                <a:hlinkClick r:id="rId2" tooltip="Computing"/>
              </a:rPr>
              <a:t>computing</a:t>
            </a:r>
            <a:r>
              <a:rPr lang="en-US" sz="1200" dirty="0"/>
              <a:t>, </a:t>
            </a:r>
            <a:r>
              <a:rPr lang="en-US" sz="1200" b="1" dirty="0"/>
              <a:t>multitasking</a:t>
            </a:r>
            <a:r>
              <a:rPr lang="en-US" sz="1200" dirty="0"/>
              <a:t> is a concept of performing multiple </a:t>
            </a:r>
            <a:r>
              <a:rPr lang="en-US" sz="1200" dirty="0">
                <a:hlinkClick r:id="rId3" tooltip="Task computing"/>
              </a:rPr>
              <a:t>tasks</a:t>
            </a:r>
            <a:r>
              <a:rPr lang="en-US" sz="1200" dirty="0"/>
              <a:t> (also known as </a:t>
            </a:r>
            <a:r>
              <a:rPr lang="en-US" sz="1200" dirty="0">
                <a:hlinkClick r:id="rId4" tooltip="Process (computing)"/>
              </a:rPr>
              <a:t>processes</a:t>
            </a:r>
            <a:r>
              <a:rPr lang="en-US" sz="1200" dirty="0"/>
              <a:t>) over a certain period of time by executing them </a:t>
            </a:r>
            <a:r>
              <a:rPr lang="en-US" sz="1200" dirty="0">
                <a:hlinkClick r:id="rId5" tooltip="Concurrent computing"/>
              </a:rPr>
              <a:t>concurrently</a:t>
            </a:r>
            <a:r>
              <a:rPr lang="en-US" sz="1200" dirty="0"/>
              <a:t>. New tasks start and interrupt already started ones before they have reached completion, instead of executing the tasks sequentially so each started task needs to reach its end before a new one is started. As a result, a computer executes segments of multiple tasks in an interleaved manner, while the tasks share common processing resources such as </a:t>
            </a:r>
            <a:r>
              <a:rPr lang="en-US" sz="1200" dirty="0">
                <a:hlinkClick r:id="rId6" tooltip="Central processing unit"/>
              </a:rPr>
              <a:t>central processing units</a:t>
            </a:r>
            <a:r>
              <a:rPr lang="en-US" sz="1200" dirty="0"/>
              <a:t> (CPUs) and </a:t>
            </a:r>
            <a:r>
              <a:rPr lang="en-US" sz="1200" dirty="0">
                <a:hlinkClick r:id="rId7" tooltip="Main memory"/>
              </a:rPr>
              <a:t>main memory</a:t>
            </a:r>
            <a:r>
              <a:rPr lang="en-US" sz="1200" dirty="0" smtClean="0"/>
              <a:t>.”</a:t>
            </a:r>
            <a:br>
              <a:rPr lang="en-US" sz="1200" dirty="0" smtClean="0"/>
            </a:br>
            <a:endParaRPr lang="en-US" sz="1200" dirty="0" smtClean="0"/>
          </a:p>
          <a:p>
            <a:pPr marL="0" indent="0">
              <a:spcBef>
                <a:spcPts val="0"/>
              </a:spcBef>
              <a:spcAft>
                <a:spcPts val="300"/>
              </a:spcAft>
              <a:buNone/>
            </a:pPr>
            <a:r>
              <a:rPr lang="en-US" sz="1200" dirty="0" smtClean="0"/>
              <a:t>“In</a:t>
            </a:r>
            <a:r>
              <a:rPr lang="en-US" sz="1200" dirty="0"/>
              <a:t> </a:t>
            </a:r>
            <a:r>
              <a:rPr lang="en-US" sz="1200" dirty="0">
                <a:hlinkClick r:id="rId8" tooltip="Multiprogramming"/>
              </a:rPr>
              <a:t>multiprogramming</a:t>
            </a:r>
            <a:r>
              <a:rPr lang="en-US" sz="1200" dirty="0"/>
              <a:t> systems, the running task keeps running until it performs an operation that requires waiting for an external event (e.g. reading from a disk or tape, receiving a message from a network, reading from a terminal or other human input device) or until the computer's scheduler forcibly swaps the running task out of the CPU. Multiprogramming systems are designed to maximize CPU usage</a:t>
            </a:r>
            <a:r>
              <a:rPr lang="en-US" sz="1200" dirty="0" smtClean="0"/>
              <a:t>.”</a:t>
            </a:r>
            <a:br>
              <a:rPr lang="en-US" sz="1200" dirty="0" smtClean="0"/>
            </a:br>
            <a:endParaRPr lang="en-US" sz="1200" dirty="0" smtClean="0"/>
          </a:p>
          <a:p>
            <a:pPr marL="0" indent="0">
              <a:spcBef>
                <a:spcPts val="0"/>
              </a:spcBef>
              <a:spcAft>
                <a:spcPts val="300"/>
              </a:spcAft>
              <a:buNone/>
            </a:pPr>
            <a:r>
              <a:rPr lang="en-US" sz="1200" dirty="0" smtClean="0"/>
              <a:t>“Multithreading</a:t>
            </a:r>
          </a:p>
          <a:p>
            <a:pPr>
              <a:spcBef>
                <a:spcPts val="0"/>
              </a:spcBef>
              <a:spcAft>
                <a:spcPts val="300"/>
              </a:spcAft>
            </a:pPr>
            <a:r>
              <a:rPr lang="en-US" sz="1200" dirty="0" smtClean="0"/>
              <a:t>As </a:t>
            </a:r>
            <a:r>
              <a:rPr lang="en-US" sz="1200" dirty="0"/>
              <a:t>multitasking greatly improved the throughput of computers, programmers started to implement applications as sets of cooperating processes (e. g., one process gathering input data, one process processing input data, one process writing out results on disk). This, however, required some tools to allow processes to efficiently exchange data.</a:t>
            </a:r>
            <a:r>
              <a:rPr lang="en-US" sz="1200" baseline="30000" dirty="0"/>
              <a:t>[</a:t>
            </a:r>
            <a:r>
              <a:rPr lang="en-US" sz="1200" i="1" baseline="30000" dirty="0">
                <a:hlinkClick r:id="rId9" tooltip="Wikipedia:Citation needed"/>
              </a:rPr>
              <a:t>citation needed</a:t>
            </a:r>
            <a:r>
              <a:rPr lang="en-US" sz="1200" baseline="30000" dirty="0"/>
              <a:t>]</a:t>
            </a:r>
            <a:endParaRPr lang="en-US" sz="1200" dirty="0"/>
          </a:p>
          <a:p>
            <a:pPr>
              <a:spcBef>
                <a:spcPts val="0"/>
              </a:spcBef>
              <a:spcAft>
                <a:spcPts val="300"/>
              </a:spcAft>
            </a:pPr>
            <a:r>
              <a:rPr lang="en-US" sz="1200" dirty="0">
                <a:hlinkClick r:id="rId10" tooltip="Thread (computer science)"/>
              </a:rPr>
              <a:t>Threads</a:t>
            </a:r>
            <a:r>
              <a:rPr lang="en-US" sz="1200" dirty="0"/>
              <a:t> were born from the idea that the most efficient way for cooperating processes to exchange data would be to share their entire memory space. Thus, threads are effectively processes that run in the same memory context and share other resources with their </a:t>
            </a:r>
            <a:r>
              <a:rPr lang="en-US" sz="1200" dirty="0">
                <a:hlinkClick r:id="rId11" tooltip="Parent process"/>
              </a:rPr>
              <a:t>parent processes</a:t>
            </a:r>
            <a:r>
              <a:rPr lang="en-US" sz="1200" dirty="0"/>
              <a:t>, such as open files. Threads are described as </a:t>
            </a:r>
            <a:r>
              <a:rPr lang="en-US" sz="1200" i="1" dirty="0"/>
              <a:t>lightweight processes</a:t>
            </a:r>
            <a:r>
              <a:rPr lang="en-US" sz="1200" dirty="0"/>
              <a:t> because switching between threads does not involve changing the memory context</a:t>
            </a:r>
            <a:r>
              <a:rPr lang="en-US" sz="1200" dirty="0" smtClean="0"/>
              <a:t>.”</a:t>
            </a:r>
            <a:endParaRPr lang="en-US" sz="1200" dirty="0"/>
          </a:p>
          <a:p>
            <a:pPr marL="0" indent="0">
              <a:spcBef>
                <a:spcPts val="0"/>
              </a:spcBef>
              <a:spcAft>
                <a:spcPts val="300"/>
              </a:spcAft>
              <a:buNone/>
            </a:pPr>
            <a:endParaRPr lang="en-US" sz="1200" dirty="0"/>
          </a:p>
          <a:p>
            <a:pPr marL="0" indent="0">
              <a:spcBef>
                <a:spcPts val="0"/>
              </a:spcBef>
              <a:spcAft>
                <a:spcPts val="300"/>
              </a:spcAft>
              <a:buNone/>
            </a:pPr>
            <a:endParaRPr lang="en-US" sz="1200" dirty="0"/>
          </a:p>
        </p:txBody>
      </p:sp>
    </p:spTree>
    <p:extLst>
      <p:ext uri="{BB962C8B-B14F-4D97-AF65-F5344CB8AC3E}">
        <p14:creationId xmlns:p14="http://schemas.microsoft.com/office/powerpoint/2010/main" val="2050841603"/>
      </p:ext>
    </p:extLst>
  </p:cSld>
  <p:clrMapOvr>
    <a:masterClrMapping/>
  </p:clrMapOvr>
  <p:transition spd="med">
    <p:wipe dir="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Query</a:t>
            </a:r>
            <a:br>
              <a:rPr lang="en-US" dirty="0" smtClean="0"/>
            </a:br>
            <a:r>
              <a:rPr lang="en-US" dirty="0" smtClean="0"/>
              <a:t>Optimization</a:t>
            </a:r>
            <a:br>
              <a:rPr lang="en-US" dirty="0" smtClean="0"/>
            </a:br>
            <a:r>
              <a:rPr lang="en-US" dirty="0" smtClean="0"/>
              <a:t>and</a:t>
            </a:r>
            <a:br>
              <a:rPr lang="en-US" dirty="0" smtClean="0"/>
            </a:br>
            <a:r>
              <a:rPr lang="en-US" dirty="0" smtClean="0"/>
              <a:t>Statistics</a:t>
            </a:r>
            <a:endParaRPr lang="en-US" dirty="0"/>
          </a:p>
        </p:txBody>
      </p:sp>
    </p:spTree>
    <p:extLst>
      <p:ext uri="{BB962C8B-B14F-4D97-AF65-F5344CB8AC3E}">
        <p14:creationId xmlns:p14="http://schemas.microsoft.com/office/powerpoint/2010/main" val="250474187"/>
      </p:ext>
    </p:extLst>
  </p:cSld>
  <p:clrMapOvr>
    <a:masterClrMapping/>
  </p:clrMapOvr>
  <p:transition spd="med">
    <p:wipe dir="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Some Terms</a:t>
            </a:r>
            <a:endParaRPr lang="en-US" dirty="0"/>
          </a:p>
        </p:txBody>
      </p:sp>
      <p:sp>
        <p:nvSpPr>
          <p:cNvPr id="3" name="Content Placeholder 2"/>
          <p:cNvSpPr>
            <a:spLocks noGrp="1"/>
          </p:cNvSpPr>
          <p:nvPr>
            <p:ph sz="half" idx="1"/>
          </p:nvPr>
        </p:nvSpPr>
        <p:spPr>
          <a:xfrm>
            <a:off x="457199" y="635795"/>
            <a:ext cx="8372475" cy="3879450"/>
          </a:xfrm>
        </p:spPr>
        <p:txBody>
          <a:bodyPr>
            <a:noAutofit/>
          </a:bodyPr>
          <a:lstStyle/>
          <a:p>
            <a:pPr marL="0" indent="0">
              <a:spcBef>
                <a:spcPts val="0"/>
              </a:spcBef>
              <a:spcAft>
                <a:spcPts val="300"/>
              </a:spcAft>
              <a:buNone/>
            </a:pPr>
            <a:r>
              <a:rPr lang="en-US" sz="1200" dirty="0" smtClean="0"/>
              <a:t>“In</a:t>
            </a:r>
            <a:r>
              <a:rPr lang="en-US" sz="1200" dirty="0"/>
              <a:t> </a:t>
            </a:r>
            <a:r>
              <a:rPr lang="en-US" sz="1200" dirty="0">
                <a:hlinkClick r:id="rId2" tooltip="Computing"/>
              </a:rPr>
              <a:t>computing</a:t>
            </a:r>
            <a:r>
              <a:rPr lang="en-US" sz="1200" dirty="0"/>
              <a:t>, </a:t>
            </a:r>
            <a:r>
              <a:rPr lang="en-US" sz="1200" b="1" dirty="0"/>
              <a:t>multitasking</a:t>
            </a:r>
            <a:r>
              <a:rPr lang="en-US" sz="1200" dirty="0"/>
              <a:t> is a concept of performing multiple </a:t>
            </a:r>
            <a:r>
              <a:rPr lang="en-US" sz="1200" dirty="0">
                <a:hlinkClick r:id="rId3" tooltip="Task computing"/>
              </a:rPr>
              <a:t>tasks</a:t>
            </a:r>
            <a:r>
              <a:rPr lang="en-US" sz="1200" dirty="0"/>
              <a:t> (also known as </a:t>
            </a:r>
            <a:r>
              <a:rPr lang="en-US" sz="1200" dirty="0">
                <a:hlinkClick r:id="rId4" tooltip="Process (computing)"/>
              </a:rPr>
              <a:t>processes</a:t>
            </a:r>
            <a:r>
              <a:rPr lang="en-US" sz="1200" dirty="0"/>
              <a:t>) over a certain period of time by executing them </a:t>
            </a:r>
            <a:r>
              <a:rPr lang="en-US" sz="1200" dirty="0">
                <a:hlinkClick r:id="rId5" tooltip="Concurrent computing"/>
              </a:rPr>
              <a:t>concurrently</a:t>
            </a:r>
            <a:r>
              <a:rPr lang="en-US" sz="1200" dirty="0"/>
              <a:t>. New tasks start and interrupt already started ones before they have reached completion, instead of executing the tasks sequentially so each started task needs to reach its end before a new one is started. As a result, a computer executes segments of multiple tasks in an interleaved manner, while the tasks share common processing resources such as </a:t>
            </a:r>
            <a:r>
              <a:rPr lang="en-US" sz="1200" dirty="0">
                <a:hlinkClick r:id="rId6" tooltip="Central processing unit"/>
              </a:rPr>
              <a:t>central processing units</a:t>
            </a:r>
            <a:r>
              <a:rPr lang="en-US" sz="1200" dirty="0"/>
              <a:t> (CPUs) and </a:t>
            </a:r>
            <a:r>
              <a:rPr lang="en-US" sz="1200" dirty="0">
                <a:hlinkClick r:id="rId7" tooltip="Main memory"/>
              </a:rPr>
              <a:t>main memory</a:t>
            </a:r>
            <a:r>
              <a:rPr lang="en-US" sz="1200" dirty="0" smtClean="0"/>
              <a:t>.”</a:t>
            </a:r>
            <a:br>
              <a:rPr lang="en-US" sz="1200" dirty="0" smtClean="0"/>
            </a:br>
            <a:endParaRPr lang="en-US" sz="1200" dirty="0" smtClean="0"/>
          </a:p>
          <a:p>
            <a:pPr marL="0" indent="0">
              <a:spcBef>
                <a:spcPts val="0"/>
              </a:spcBef>
              <a:spcAft>
                <a:spcPts val="300"/>
              </a:spcAft>
              <a:buNone/>
            </a:pPr>
            <a:r>
              <a:rPr lang="en-US" sz="1200" dirty="0" smtClean="0"/>
              <a:t>“In</a:t>
            </a:r>
            <a:r>
              <a:rPr lang="en-US" sz="1200" dirty="0"/>
              <a:t> </a:t>
            </a:r>
            <a:r>
              <a:rPr lang="en-US" sz="1200" dirty="0">
                <a:hlinkClick r:id="rId8" tooltip="Multiprogramming"/>
              </a:rPr>
              <a:t>multiprogramming</a:t>
            </a:r>
            <a:r>
              <a:rPr lang="en-US" sz="1200" dirty="0"/>
              <a:t> systems, the running task keeps running until it performs an operation that requires waiting for an external event (e.g. reading from a disk or tape, receiving a message from a network, reading from a terminal or other human input device) or until the computer's scheduler forcibly swaps the running task out of the CPU. Multiprogramming systems are designed to maximize CPU usage</a:t>
            </a:r>
            <a:r>
              <a:rPr lang="en-US" sz="1200" dirty="0" smtClean="0"/>
              <a:t>.”</a:t>
            </a:r>
            <a:br>
              <a:rPr lang="en-US" sz="1200" dirty="0" smtClean="0"/>
            </a:br>
            <a:endParaRPr lang="en-US" sz="1200" dirty="0" smtClean="0"/>
          </a:p>
          <a:p>
            <a:pPr marL="0" indent="0">
              <a:spcBef>
                <a:spcPts val="0"/>
              </a:spcBef>
              <a:spcAft>
                <a:spcPts val="300"/>
              </a:spcAft>
              <a:buNone/>
            </a:pPr>
            <a:r>
              <a:rPr lang="en-US" sz="1200" dirty="0" smtClean="0"/>
              <a:t>“Multithreading</a:t>
            </a:r>
          </a:p>
          <a:p>
            <a:pPr>
              <a:spcBef>
                <a:spcPts val="0"/>
              </a:spcBef>
              <a:spcAft>
                <a:spcPts val="300"/>
              </a:spcAft>
            </a:pPr>
            <a:r>
              <a:rPr lang="en-US" sz="1200" dirty="0" smtClean="0"/>
              <a:t>As </a:t>
            </a:r>
            <a:r>
              <a:rPr lang="en-US" sz="1200" dirty="0"/>
              <a:t>multitasking greatly improved the throughput of computers, programmers started to implement applications as sets of cooperating processes (e. g., one process gathering input data, one process processing input data, one process writing out results on disk). This, however, required some tools to allow processes to efficiently exchange data.</a:t>
            </a:r>
            <a:r>
              <a:rPr lang="en-US" sz="1200" baseline="30000" dirty="0"/>
              <a:t>[</a:t>
            </a:r>
            <a:r>
              <a:rPr lang="en-US" sz="1200" i="1" baseline="30000" dirty="0">
                <a:hlinkClick r:id="rId9" tooltip="Wikipedia:Citation needed"/>
              </a:rPr>
              <a:t>citation needed</a:t>
            </a:r>
            <a:r>
              <a:rPr lang="en-US" sz="1200" baseline="30000" dirty="0"/>
              <a:t>]</a:t>
            </a:r>
            <a:endParaRPr lang="en-US" sz="1200" dirty="0"/>
          </a:p>
          <a:p>
            <a:pPr>
              <a:spcBef>
                <a:spcPts val="0"/>
              </a:spcBef>
              <a:spcAft>
                <a:spcPts val="300"/>
              </a:spcAft>
            </a:pPr>
            <a:r>
              <a:rPr lang="en-US" sz="1200" dirty="0">
                <a:hlinkClick r:id="rId10" tooltip="Thread (computer science)"/>
              </a:rPr>
              <a:t>Threads</a:t>
            </a:r>
            <a:r>
              <a:rPr lang="en-US" sz="1200" dirty="0"/>
              <a:t> were born from the idea that the most efficient way for cooperating processes to exchange data would be to share their entire memory space. Thus, threads are effectively processes that run in the same memory context and share other resources with their </a:t>
            </a:r>
            <a:r>
              <a:rPr lang="en-US" sz="1200" dirty="0">
                <a:hlinkClick r:id="rId11" tooltip="Parent process"/>
              </a:rPr>
              <a:t>parent processes</a:t>
            </a:r>
            <a:r>
              <a:rPr lang="en-US" sz="1200" dirty="0"/>
              <a:t>, such as open files. Threads are described as </a:t>
            </a:r>
            <a:r>
              <a:rPr lang="en-US" sz="1200" i="1" dirty="0"/>
              <a:t>lightweight processes</a:t>
            </a:r>
            <a:r>
              <a:rPr lang="en-US" sz="1200" dirty="0"/>
              <a:t> because switching between threads does not involve changing the memory context</a:t>
            </a:r>
            <a:r>
              <a:rPr lang="en-US" sz="1200" dirty="0" smtClean="0"/>
              <a:t>.”</a:t>
            </a:r>
            <a:endParaRPr lang="en-US" sz="1200" dirty="0"/>
          </a:p>
          <a:p>
            <a:pPr marL="0" indent="0">
              <a:spcBef>
                <a:spcPts val="0"/>
              </a:spcBef>
              <a:spcAft>
                <a:spcPts val="300"/>
              </a:spcAft>
              <a:buNone/>
            </a:pPr>
            <a:endParaRPr lang="en-US" sz="1200" dirty="0"/>
          </a:p>
          <a:p>
            <a:pPr marL="0" indent="0">
              <a:spcBef>
                <a:spcPts val="0"/>
              </a:spcBef>
              <a:spcAft>
                <a:spcPts val="300"/>
              </a:spcAft>
              <a:buNone/>
            </a:pPr>
            <a:endParaRPr lang="en-US" sz="1200" dirty="0"/>
          </a:p>
        </p:txBody>
      </p:sp>
      <p:sp>
        <p:nvSpPr>
          <p:cNvPr id="4" name="Rounded Rectangle 3"/>
          <p:cNvSpPr/>
          <p:nvPr/>
        </p:nvSpPr>
        <p:spPr>
          <a:xfrm>
            <a:off x="642938" y="1132482"/>
            <a:ext cx="7193757" cy="2886075"/>
          </a:xfrm>
          <a:prstGeom prst="roundRect">
            <a:avLst/>
          </a:prstGeom>
          <a:solidFill>
            <a:schemeClr val="accent1"/>
          </a:solidFill>
          <a:effectLst/>
        </p:spPr>
        <p:txBody>
          <a:bodyPr wrap="square" lIns="182880" tIns="137160" rIns="137160" bIns="137160" rtlCol="0" anchor="ctr">
            <a:noAutofit/>
          </a:bodyPr>
          <a:lstStyle/>
          <a:p>
            <a:pPr>
              <a:lnSpc>
                <a:spcPct val="90000"/>
              </a:lnSpc>
              <a:spcBef>
                <a:spcPts val="600"/>
              </a:spcBef>
              <a:spcAft>
                <a:spcPts val="0"/>
              </a:spcAft>
            </a:pPr>
            <a:r>
              <a:rPr lang="en-US" sz="2000" dirty="0" smtClean="0">
                <a:solidFill>
                  <a:schemeClr val="tx2"/>
                </a:solidFill>
                <a:latin typeface="+mn-lt"/>
              </a:rPr>
              <a:t>Overly simplistically,</a:t>
            </a:r>
          </a:p>
          <a:p>
            <a:pPr marL="342900" indent="-342900">
              <a:lnSpc>
                <a:spcPct val="90000"/>
              </a:lnSpc>
              <a:spcBef>
                <a:spcPts val="600"/>
              </a:spcBef>
              <a:spcAft>
                <a:spcPts val="0"/>
              </a:spcAft>
              <a:buFont typeface="Arial" charset="0"/>
              <a:buChar char="•"/>
            </a:pPr>
            <a:r>
              <a:rPr lang="en-US" sz="1800" dirty="0" smtClean="0">
                <a:solidFill>
                  <a:schemeClr val="tx2"/>
                </a:solidFill>
                <a:latin typeface="+mn-lt"/>
              </a:rPr>
              <a:t>The database server is an operating system process, and competes with other processes for CPU, memory, etc.</a:t>
            </a:r>
          </a:p>
          <a:p>
            <a:pPr marL="342900" indent="-342900">
              <a:lnSpc>
                <a:spcPct val="90000"/>
              </a:lnSpc>
              <a:spcBef>
                <a:spcPts val="600"/>
              </a:spcBef>
              <a:spcAft>
                <a:spcPts val="0"/>
              </a:spcAft>
              <a:buFont typeface="Arial" charset="0"/>
              <a:buChar char="•"/>
            </a:pPr>
            <a:r>
              <a:rPr lang="en-US" sz="1800" dirty="0" smtClean="0">
                <a:solidFill>
                  <a:schemeClr val="tx2"/>
                </a:solidFill>
                <a:latin typeface="+mn-lt"/>
              </a:rPr>
              <a:t>The database server is internally </a:t>
            </a:r>
            <a:r>
              <a:rPr lang="en-US" sz="1800" i="1" dirty="0" smtClean="0">
                <a:solidFill>
                  <a:schemeClr val="tx2"/>
                </a:solidFill>
                <a:latin typeface="+mn-lt"/>
              </a:rPr>
              <a:t>multithreaded </a:t>
            </a:r>
            <a:r>
              <a:rPr lang="en-US" sz="1800" dirty="0" smtClean="0">
                <a:solidFill>
                  <a:schemeClr val="tx2"/>
                </a:solidFill>
                <a:latin typeface="+mn-lt"/>
              </a:rPr>
              <a:t> and processes multiple query operations, swapping between threads when there is a buffer miss (block I/O required).</a:t>
            </a:r>
          </a:p>
        </p:txBody>
      </p:sp>
    </p:spTree>
    <p:extLst>
      <p:ext uri="{BB962C8B-B14F-4D97-AF65-F5344CB8AC3E}">
        <p14:creationId xmlns:p14="http://schemas.microsoft.com/office/powerpoint/2010/main" val="1382287271"/>
      </p:ext>
    </p:extLst>
  </p:cSld>
  <p:clrMapOvr>
    <a:masterClrMapping/>
  </p:clrMapOvr>
  <p:transition spd="med">
    <p:wipe dir="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An Example</a:t>
            </a:r>
            <a:endParaRPr lang="en-US" dirty="0"/>
          </a:p>
        </p:txBody>
      </p:sp>
      <p:pic>
        <p:nvPicPr>
          <p:cNvPr id="3" name="Picture 2"/>
          <p:cNvPicPr>
            <a:picLocks noChangeAspect="1"/>
          </p:cNvPicPr>
          <p:nvPr/>
        </p:nvPicPr>
        <p:blipFill>
          <a:blip r:embed="rId2"/>
          <a:stretch>
            <a:fillRect/>
          </a:stretch>
        </p:blipFill>
        <p:spPr>
          <a:xfrm>
            <a:off x="207169" y="740029"/>
            <a:ext cx="6269865" cy="3860545"/>
          </a:xfrm>
          <a:prstGeom prst="rect">
            <a:avLst/>
          </a:prstGeom>
        </p:spPr>
      </p:pic>
      <p:sp>
        <p:nvSpPr>
          <p:cNvPr id="5" name="Content Placeholder 4"/>
          <p:cNvSpPr>
            <a:spLocks noGrp="1"/>
          </p:cNvSpPr>
          <p:nvPr>
            <p:ph sz="half" idx="1"/>
          </p:nvPr>
        </p:nvSpPr>
        <p:spPr>
          <a:xfrm>
            <a:off x="5132484" y="196172"/>
            <a:ext cx="3704388" cy="4404402"/>
          </a:xfrm>
          <a:solidFill>
            <a:schemeClr val="tx2"/>
          </a:solidFill>
        </p:spPr>
        <p:txBody>
          <a:bodyPr>
            <a:normAutofit/>
          </a:bodyPr>
          <a:lstStyle/>
          <a:p>
            <a:pPr marL="0" indent="0">
              <a:spcBef>
                <a:spcPts val="0"/>
              </a:spcBef>
              <a:spcAft>
                <a:spcPts val="200"/>
              </a:spcAft>
              <a:buNone/>
            </a:pPr>
            <a:r>
              <a:rPr lang="en-US" dirty="0" smtClean="0"/>
              <a:t>Obviously, on a dedicated HW or virtual server</a:t>
            </a:r>
          </a:p>
          <a:p>
            <a:pPr lvl="1">
              <a:spcBef>
                <a:spcPts val="0"/>
              </a:spcBef>
              <a:spcAft>
                <a:spcPts val="200"/>
              </a:spcAft>
            </a:pPr>
            <a:r>
              <a:rPr lang="en-US" dirty="0" smtClean="0"/>
              <a:t>The database server does not compete for resources with</a:t>
            </a:r>
          </a:p>
          <a:p>
            <a:pPr lvl="2">
              <a:spcBef>
                <a:spcPts val="0"/>
              </a:spcBef>
              <a:spcAft>
                <a:spcPts val="200"/>
              </a:spcAft>
            </a:pPr>
            <a:r>
              <a:rPr lang="en-US" dirty="0" smtClean="0"/>
              <a:t>Word</a:t>
            </a:r>
          </a:p>
          <a:p>
            <a:pPr lvl="2">
              <a:spcBef>
                <a:spcPts val="0"/>
              </a:spcBef>
              <a:spcAft>
                <a:spcPts val="200"/>
              </a:spcAft>
            </a:pPr>
            <a:r>
              <a:rPr lang="en-US" dirty="0" smtClean="0"/>
              <a:t>Eclipse</a:t>
            </a:r>
          </a:p>
          <a:p>
            <a:pPr lvl="2">
              <a:spcBef>
                <a:spcPts val="0"/>
              </a:spcBef>
              <a:spcAft>
                <a:spcPts val="200"/>
              </a:spcAft>
            </a:pPr>
            <a:r>
              <a:rPr lang="en-US" dirty="0" smtClean="0"/>
              <a:t>Chrome</a:t>
            </a:r>
          </a:p>
          <a:p>
            <a:pPr lvl="2">
              <a:spcBef>
                <a:spcPts val="0"/>
              </a:spcBef>
              <a:spcAft>
                <a:spcPts val="200"/>
              </a:spcAft>
            </a:pPr>
            <a:r>
              <a:rPr lang="en-US" dirty="0"/>
              <a:t>e</a:t>
            </a:r>
            <a:r>
              <a:rPr lang="en-US" dirty="0" smtClean="0"/>
              <a:t>tc.</a:t>
            </a:r>
          </a:p>
          <a:p>
            <a:pPr lvl="1">
              <a:spcBef>
                <a:spcPts val="0"/>
              </a:spcBef>
              <a:spcAft>
                <a:spcPts val="200"/>
              </a:spcAft>
            </a:pPr>
            <a:r>
              <a:rPr lang="en-US" dirty="0" smtClean="0"/>
              <a:t>But, will compete with</a:t>
            </a:r>
          </a:p>
          <a:p>
            <a:pPr lvl="2">
              <a:spcBef>
                <a:spcPts val="0"/>
              </a:spcBef>
              <a:spcAft>
                <a:spcPts val="200"/>
              </a:spcAft>
            </a:pPr>
            <a:r>
              <a:rPr lang="en-US" dirty="0" smtClean="0"/>
              <a:t>Background OS tasks.</a:t>
            </a:r>
          </a:p>
          <a:p>
            <a:pPr lvl="2">
              <a:spcBef>
                <a:spcPts val="0"/>
              </a:spcBef>
              <a:spcAft>
                <a:spcPts val="200"/>
              </a:spcAft>
            </a:pPr>
            <a:r>
              <a:rPr lang="en-US" dirty="0" smtClean="0"/>
              <a:t>Security monitoring SW</a:t>
            </a:r>
          </a:p>
          <a:p>
            <a:pPr lvl="2">
              <a:spcBef>
                <a:spcPts val="0"/>
              </a:spcBef>
              <a:spcAft>
                <a:spcPts val="200"/>
              </a:spcAft>
            </a:pPr>
            <a:r>
              <a:rPr lang="en-US" dirty="0" smtClean="0"/>
              <a:t>Admin SW</a:t>
            </a:r>
          </a:p>
          <a:p>
            <a:pPr lvl="2">
              <a:spcBef>
                <a:spcPts val="0"/>
              </a:spcBef>
              <a:spcAft>
                <a:spcPts val="200"/>
              </a:spcAft>
            </a:pPr>
            <a:r>
              <a:rPr lang="en-US" dirty="0"/>
              <a:t>e</a:t>
            </a:r>
            <a:r>
              <a:rPr lang="en-US" dirty="0" smtClean="0"/>
              <a:t>tc.</a:t>
            </a:r>
          </a:p>
          <a:p>
            <a:pPr lvl="1">
              <a:spcBef>
                <a:spcPts val="0"/>
              </a:spcBef>
              <a:spcAft>
                <a:spcPts val="200"/>
              </a:spcAft>
            </a:pPr>
            <a:r>
              <a:rPr lang="en-US" dirty="0" smtClean="0"/>
              <a:t>Use internal multithreading, which is much more efficient than OS level process switching.</a:t>
            </a:r>
            <a:endParaRPr lang="en-US" dirty="0"/>
          </a:p>
        </p:txBody>
      </p:sp>
      <p:sp>
        <p:nvSpPr>
          <p:cNvPr id="6" name="Rounded Rectangle 5"/>
          <p:cNvSpPr/>
          <p:nvPr/>
        </p:nvSpPr>
        <p:spPr>
          <a:xfrm>
            <a:off x="207169" y="2300287"/>
            <a:ext cx="5064919" cy="228601"/>
          </a:xfrm>
          <a:prstGeom prst="roundRect">
            <a:avLst/>
          </a:prstGeom>
          <a:solidFill>
            <a:srgbClr val="FF0000">
              <a:alpha val="34000"/>
            </a:srgbClr>
          </a:solidFill>
          <a:ln>
            <a:solidFill>
              <a:schemeClr val="bg2"/>
            </a:solid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smtClean="0">
              <a:solidFill>
                <a:schemeClr val="tx2"/>
              </a:solidFill>
              <a:latin typeface="+mn-lt"/>
            </a:endParaRPr>
          </a:p>
        </p:txBody>
      </p:sp>
    </p:spTree>
    <p:extLst>
      <p:ext uri="{BB962C8B-B14F-4D97-AF65-F5344CB8AC3E}">
        <p14:creationId xmlns:p14="http://schemas.microsoft.com/office/powerpoint/2010/main" val="624070451"/>
      </p:ext>
    </p:extLst>
  </p:cSld>
  <p:clrMapOvr>
    <a:masterClrMapping/>
  </p:clrMapOvr>
  <p:transition spd="med">
    <p:wipe dir="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Transactions</a:t>
            </a:r>
            <a:endParaRPr lang="en-US" dirty="0"/>
          </a:p>
        </p:txBody>
      </p:sp>
    </p:spTree>
    <p:extLst>
      <p:ext uri="{BB962C8B-B14F-4D97-AF65-F5344CB8AC3E}">
        <p14:creationId xmlns:p14="http://schemas.microsoft.com/office/powerpoint/2010/main" val="441938009"/>
      </p:ext>
    </p:extLst>
  </p:cSld>
  <p:clrMapOvr>
    <a:masterClrMapping/>
  </p:clrMapOvr>
  <p:transition spd="med">
    <p:wipe dir="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425907" y="196172"/>
            <a:ext cx="8279943" cy="775597"/>
          </a:xfrm>
        </p:spPr>
        <p:txBody>
          <a:bodyPr/>
          <a:lstStyle/>
          <a:p>
            <a:r>
              <a:rPr lang="en-US" altLang="en-US" dirty="0" smtClean="0"/>
              <a:t>Core Transaction Concept is ACID </a:t>
            </a:r>
            <a:r>
              <a:rPr lang="en-US" altLang="en-US" dirty="0"/>
              <a:t>Properties</a:t>
            </a:r>
            <a:br>
              <a:rPr lang="en-US" altLang="en-US" dirty="0"/>
            </a:br>
            <a:r>
              <a:rPr lang="en-US" altLang="en-US" dirty="0"/>
              <a:t>(http://</a:t>
            </a:r>
            <a:r>
              <a:rPr lang="en-US" altLang="en-US" dirty="0" err="1"/>
              <a:t>slideplayer.com</a:t>
            </a:r>
            <a:r>
              <a:rPr lang="en-US" altLang="en-US" dirty="0"/>
              <a:t>/slide/9307681/)</a:t>
            </a:r>
          </a:p>
        </p:txBody>
      </p:sp>
      <p:graphicFrame>
        <p:nvGraphicFramePr>
          <p:cNvPr id="4" name="Diagram 3"/>
          <p:cNvGraphicFramePr/>
          <p:nvPr>
            <p:extLst>
              <p:ext uri="{D42A27DB-BD31-4B8C-83A1-F6EECF244321}">
                <p14:modId xmlns:p14="http://schemas.microsoft.com/office/powerpoint/2010/main" val="508352571"/>
              </p:ext>
            </p:extLst>
          </p:nvPr>
        </p:nvGraphicFramePr>
        <p:xfrm>
          <a:off x="672860" y="1076839"/>
          <a:ext cx="7806906" cy="368386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50146503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5904" y="196172"/>
            <a:ext cx="8279946" cy="609398"/>
          </a:xfrm>
        </p:spPr>
        <p:txBody>
          <a:bodyPr/>
          <a:lstStyle/>
          <a:p>
            <a:r>
              <a:rPr lang="en-US" dirty="0" smtClean="0"/>
              <a:t>ACID Properties </a:t>
            </a:r>
            <a:r>
              <a:rPr lang="en-US" sz="1600" dirty="0" smtClean="0"/>
              <a:t>(https</a:t>
            </a:r>
            <a:r>
              <a:rPr lang="en-US" sz="1600" dirty="0"/>
              <a:t>://</a:t>
            </a:r>
            <a:r>
              <a:rPr lang="en-US" sz="1600" dirty="0" err="1"/>
              <a:t>www.tutorialspoint.com</a:t>
            </a:r>
            <a:r>
              <a:rPr lang="en-US" sz="1600" dirty="0"/>
              <a:t>/</a:t>
            </a:r>
            <a:r>
              <a:rPr lang="en-US" sz="1600" dirty="0" err="1"/>
              <a:t>dbms</a:t>
            </a:r>
            <a:r>
              <a:rPr lang="en-US" sz="1600" dirty="0"/>
              <a:t>/</a:t>
            </a:r>
            <a:r>
              <a:rPr lang="en-US" sz="1600" dirty="0" err="1"/>
              <a:t>dbms_transaction.htm</a:t>
            </a:r>
            <a:r>
              <a:rPr lang="en-US" sz="1600" dirty="0"/>
              <a:t>)</a:t>
            </a:r>
          </a:p>
        </p:txBody>
      </p:sp>
      <p:sp>
        <p:nvSpPr>
          <p:cNvPr id="3" name="Content Placeholder 2"/>
          <p:cNvSpPr>
            <a:spLocks noGrp="1"/>
          </p:cNvSpPr>
          <p:nvPr>
            <p:ph sz="half" idx="1"/>
          </p:nvPr>
        </p:nvSpPr>
        <p:spPr>
          <a:xfrm>
            <a:off x="438710" y="860642"/>
            <a:ext cx="8267140" cy="3756119"/>
          </a:xfrm>
        </p:spPr>
        <p:txBody>
          <a:bodyPr>
            <a:normAutofit fontScale="62500" lnSpcReduction="20000"/>
          </a:bodyPr>
          <a:lstStyle/>
          <a:p>
            <a:pPr marL="0" indent="0">
              <a:lnSpc>
                <a:spcPct val="120000"/>
              </a:lnSpc>
              <a:spcBef>
                <a:spcPts val="0"/>
              </a:spcBef>
              <a:spcAft>
                <a:spcPts val="200"/>
              </a:spcAft>
              <a:buNone/>
            </a:pPr>
            <a:r>
              <a:rPr lang="en-US" sz="2200" dirty="0" smtClean="0"/>
              <a:t>A </a:t>
            </a:r>
            <a:r>
              <a:rPr lang="en-US" sz="2200" i="1" dirty="0"/>
              <a:t>transaction</a:t>
            </a:r>
            <a:r>
              <a:rPr lang="en-US" sz="2200" dirty="0"/>
              <a:t> is a very small unit of a program and it may contain several </a:t>
            </a:r>
            <a:r>
              <a:rPr lang="en-US" sz="2200" dirty="0" smtClean="0"/>
              <a:t>low-level </a:t>
            </a:r>
            <a:r>
              <a:rPr lang="en-US" sz="2200" dirty="0"/>
              <a:t>tasks. A transaction in a database system must maintain </a:t>
            </a:r>
            <a:r>
              <a:rPr lang="en-US" sz="2200" b="1" dirty="0"/>
              <a:t>A</a:t>
            </a:r>
            <a:r>
              <a:rPr lang="en-US" sz="2200" dirty="0"/>
              <a:t>tomicity, </a:t>
            </a:r>
            <a:r>
              <a:rPr lang="en-US" sz="2200" b="1" dirty="0"/>
              <a:t>C</a:t>
            </a:r>
            <a:r>
              <a:rPr lang="en-US" sz="2200" dirty="0"/>
              <a:t>onsistency, </a:t>
            </a:r>
            <a:r>
              <a:rPr lang="en-US" sz="2200" b="1" dirty="0"/>
              <a:t>I</a:t>
            </a:r>
            <a:r>
              <a:rPr lang="en-US" sz="2200" dirty="0"/>
              <a:t>solation, and </a:t>
            </a:r>
            <a:r>
              <a:rPr lang="en-US" sz="2200" b="1" dirty="0"/>
              <a:t>D</a:t>
            </a:r>
            <a:r>
              <a:rPr lang="en-US" sz="2200" dirty="0"/>
              <a:t>urability − commonly known as ACID properties − in order to ensure accuracy, completeness, and data integrity.</a:t>
            </a:r>
          </a:p>
          <a:p>
            <a:pPr>
              <a:lnSpc>
                <a:spcPct val="120000"/>
              </a:lnSpc>
              <a:spcBef>
                <a:spcPts val="0"/>
              </a:spcBef>
              <a:spcAft>
                <a:spcPts val="200"/>
              </a:spcAft>
            </a:pPr>
            <a:r>
              <a:rPr lang="en-US" sz="1900" b="1" dirty="0"/>
              <a:t>Atomicity</a:t>
            </a:r>
            <a:r>
              <a:rPr lang="en-US" sz="1900" dirty="0"/>
              <a:t> − This property states that a transaction must be treated as an atomic unit, that is, either all of its operations are executed or none. There must be no state in a database where a transaction is left partially completed. States should be defined either before the execution of the transaction or after the execution/abortion/failure of the transaction.</a:t>
            </a:r>
          </a:p>
          <a:p>
            <a:pPr>
              <a:lnSpc>
                <a:spcPct val="120000"/>
              </a:lnSpc>
              <a:spcBef>
                <a:spcPts val="0"/>
              </a:spcBef>
              <a:spcAft>
                <a:spcPts val="200"/>
              </a:spcAft>
            </a:pPr>
            <a:r>
              <a:rPr lang="en-US" sz="1900" b="1" dirty="0"/>
              <a:t>Consistency</a:t>
            </a:r>
            <a:r>
              <a:rPr lang="en-US" sz="1900" dirty="0"/>
              <a:t> − The database must remain in a consistent state after any transaction. No transaction should have any adverse effect on the data residing in the database. If the database was in a consistent state before the execution of a transaction, it must remain consistent after the execution of the transaction as well.</a:t>
            </a:r>
          </a:p>
          <a:p>
            <a:pPr>
              <a:lnSpc>
                <a:spcPct val="120000"/>
              </a:lnSpc>
              <a:spcBef>
                <a:spcPts val="0"/>
              </a:spcBef>
              <a:spcAft>
                <a:spcPts val="200"/>
              </a:spcAft>
            </a:pPr>
            <a:r>
              <a:rPr lang="en-US" sz="1900" b="1" dirty="0"/>
              <a:t>Durability</a:t>
            </a:r>
            <a:r>
              <a:rPr lang="en-US" sz="1900" dirty="0"/>
              <a:t> − The database should be durable enough to hold all its latest updates even if the system fails or restarts. If a transaction updates a chunk of data in a database and commits, then the database will hold the modified data. If a transaction commits but the system fails before the data could be written on to the disk, then that data will be updated once the system springs back into action.</a:t>
            </a:r>
          </a:p>
          <a:p>
            <a:pPr>
              <a:lnSpc>
                <a:spcPct val="120000"/>
              </a:lnSpc>
              <a:spcBef>
                <a:spcPts val="0"/>
              </a:spcBef>
              <a:spcAft>
                <a:spcPts val="200"/>
              </a:spcAft>
            </a:pPr>
            <a:r>
              <a:rPr lang="en-US" sz="1900" b="1" dirty="0"/>
              <a:t>Isolation</a:t>
            </a:r>
            <a:r>
              <a:rPr lang="en-US" sz="1900" dirty="0"/>
              <a:t> − In a database system where more than one transaction are being executed simultaneously and in parallel, the property of isolation states that all the transactions will be carried out and executed as if it is the only transaction in the system. No transaction will affect the existence of any other transaction.</a:t>
            </a:r>
          </a:p>
          <a:p>
            <a:pPr>
              <a:lnSpc>
                <a:spcPct val="120000"/>
              </a:lnSpc>
              <a:spcBef>
                <a:spcPts val="0"/>
              </a:spcBef>
              <a:spcAft>
                <a:spcPts val="200"/>
              </a:spcAft>
            </a:pPr>
            <a:endParaRPr lang="en-US" dirty="0"/>
          </a:p>
        </p:txBody>
      </p:sp>
    </p:spTree>
    <p:extLst>
      <p:ext uri="{BB962C8B-B14F-4D97-AF65-F5344CB8AC3E}">
        <p14:creationId xmlns:p14="http://schemas.microsoft.com/office/powerpoint/2010/main" val="1986956243"/>
      </p:ext>
    </p:extLst>
  </p:cSld>
  <p:clrMapOvr>
    <a:masterClrMapping/>
  </p:clrMapOvr>
  <p:transition spd="med">
    <p:wipe dir="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Atomicity</a:t>
            </a:r>
            <a:endParaRPr lang="en-US" dirty="0"/>
          </a:p>
        </p:txBody>
      </p:sp>
    </p:spTree>
    <p:extLst>
      <p:ext uri="{BB962C8B-B14F-4D97-AF65-F5344CB8AC3E}">
        <p14:creationId xmlns:p14="http://schemas.microsoft.com/office/powerpoint/2010/main" val="1013755017"/>
      </p:ext>
    </p:extLst>
  </p:cSld>
  <p:clrMapOvr>
    <a:masterClrMapping/>
  </p:clrMapOvr>
  <p:transition spd="med">
    <p:wipe dir="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Atomicity</a:t>
            </a:r>
            <a:endParaRPr lang="en-US" dirty="0"/>
          </a:p>
        </p:txBody>
      </p:sp>
      <p:sp>
        <p:nvSpPr>
          <p:cNvPr id="3" name="Content Placeholder 2"/>
          <p:cNvSpPr>
            <a:spLocks noGrp="1"/>
          </p:cNvSpPr>
          <p:nvPr>
            <p:ph sz="half" idx="1"/>
          </p:nvPr>
        </p:nvSpPr>
        <p:spPr/>
        <p:txBody>
          <a:bodyPr>
            <a:normAutofit lnSpcReduction="10000"/>
          </a:bodyPr>
          <a:lstStyle/>
          <a:p>
            <a:pPr marL="0" indent="0">
              <a:buNone/>
            </a:pPr>
            <a:r>
              <a:rPr lang="en-US" dirty="0"/>
              <a:t>A transaction is a logical unit of work that must be either entirely completed or </a:t>
            </a:r>
            <a:r>
              <a:rPr lang="en-US" dirty="0" smtClean="0"/>
              <a:t>entirely undone. (All writes happen or none of them happen)</a:t>
            </a:r>
          </a:p>
          <a:p>
            <a:pPr marL="0" indent="0">
              <a:buNone/>
            </a:pPr>
            <a:r>
              <a:rPr lang="en-US" dirty="0" smtClean="0"/>
              <a:t>OK. What does this mean? Consider extra-credit project 3.</a:t>
            </a:r>
          </a:p>
          <a:p>
            <a:pPr marL="0" indent="0">
              <a:buNone/>
            </a:pPr>
            <a:r>
              <a:rPr lang="en-US" dirty="0"/>
              <a:t>s</a:t>
            </a:r>
            <a:r>
              <a:rPr lang="en-US" dirty="0" smtClean="0"/>
              <a:t>tored procedure transfer(</a:t>
            </a:r>
            <a:r>
              <a:rPr lang="en-US" dirty="0" err="1" smtClean="0"/>
              <a:t>source_acct_id</a:t>
            </a:r>
            <a:r>
              <a:rPr lang="en-US" dirty="0" smtClean="0"/>
              <a:t>, </a:t>
            </a:r>
            <a:r>
              <a:rPr lang="en-US" dirty="0" err="1" smtClean="0"/>
              <a:t>target_acct_id</a:t>
            </a:r>
            <a:r>
              <a:rPr lang="en-US" dirty="0" smtClean="0"/>
              <a:t>, amount)</a:t>
            </a:r>
          </a:p>
          <a:p>
            <a:pPr marL="688975" lvl="1" indent="-342900">
              <a:buFont typeface="+mj-lt"/>
              <a:buAutoNum type="arabicPeriod"/>
            </a:pPr>
            <a:r>
              <a:rPr lang="en-US" dirty="0" smtClean="0"/>
              <a:t>Check that </a:t>
            </a:r>
            <a:r>
              <a:rPr lang="en-US" dirty="0"/>
              <a:t>b</a:t>
            </a:r>
            <a:r>
              <a:rPr lang="en-US" dirty="0" smtClean="0"/>
              <a:t>oth accounts exist.</a:t>
            </a:r>
          </a:p>
          <a:p>
            <a:pPr marL="688975" lvl="1" indent="-342900">
              <a:buFont typeface="+mj-lt"/>
              <a:buAutoNum type="arabicPeriod"/>
            </a:pPr>
            <a:r>
              <a:rPr lang="en-US" dirty="0" smtClean="0"/>
              <a:t>IF </a:t>
            </a:r>
            <a:r>
              <a:rPr lang="en-US" dirty="0" err="1" smtClean="0"/>
              <a:t>is_checking_account</a:t>
            </a:r>
            <a:endParaRPr lang="en-US" dirty="0" smtClean="0"/>
          </a:p>
          <a:p>
            <a:pPr marL="1023938" lvl="2" indent="-342900">
              <a:buFont typeface="+mj-lt"/>
              <a:buAutoNum type="arabicPeriod"/>
            </a:pPr>
            <a:r>
              <a:rPr lang="en-US" dirty="0" smtClean="0"/>
              <a:t>Check that (</a:t>
            </a:r>
            <a:r>
              <a:rPr lang="en-US" dirty="0" err="1" smtClean="0"/>
              <a:t>source_acct</a:t>
            </a:r>
            <a:r>
              <a:rPr lang="en-US" dirty="0" err="1"/>
              <a:t>.</a:t>
            </a:r>
            <a:r>
              <a:rPr lang="en-US" dirty="0" err="1" smtClean="0"/>
              <a:t>balance</a:t>
            </a:r>
            <a:r>
              <a:rPr lang="en-US" dirty="0" smtClean="0"/>
              <a:t>-amount) &gt; </a:t>
            </a:r>
            <a:r>
              <a:rPr lang="en-US" dirty="0" err="1" smtClean="0"/>
              <a:t>source_account.overdraft_limit</a:t>
            </a:r>
            <a:endParaRPr lang="en-US" dirty="0" smtClean="0"/>
          </a:p>
          <a:p>
            <a:pPr marL="688975" lvl="1" indent="-342900">
              <a:buFont typeface="+mj-lt"/>
              <a:buAutoNum type="arabicPeriod"/>
            </a:pPr>
            <a:r>
              <a:rPr lang="en-US" dirty="0" smtClean="0"/>
              <a:t>ELSE</a:t>
            </a:r>
          </a:p>
          <a:p>
            <a:pPr marL="1023938" lvl="2" indent="-342900">
              <a:buFont typeface="+mj-lt"/>
              <a:buAutoNum type="arabicPeriod"/>
            </a:pPr>
            <a:r>
              <a:rPr lang="en-US" dirty="0" smtClean="0"/>
              <a:t>Check that (</a:t>
            </a:r>
            <a:r>
              <a:rPr lang="en-US" dirty="0" err="1" smtClean="0"/>
              <a:t>source_count.balance</a:t>
            </a:r>
            <a:r>
              <a:rPr lang="en-US" dirty="0" smtClean="0"/>
              <a:t>-amount) &gt;</a:t>
            </a:r>
            <a:r>
              <a:rPr lang="en-US" dirty="0" err="1" smtClean="0"/>
              <a:t>source_account.minimum_balance</a:t>
            </a:r>
            <a:endParaRPr lang="en-US" dirty="0" smtClean="0"/>
          </a:p>
          <a:p>
            <a:pPr marL="688975" lvl="1" indent="-342900">
              <a:buFont typeface="+mj-lt"/>
              <a:buAutoNum type="arabicPeriod"/>
            </a:pPr>
            <a:r>
              <a:rPr lang="en-US" dirty="0" smtClean="0"/>
              <a:t>Update source account</a:t>
            </a:r>
          </a:p>
          <a:p>
            <a:pPr marL="688975" lvl="1" indent="-342900">
              <a:buFont typeface="+mj-lt"/>
              <a:buAutoNum type="arabicPeriod"/>
            </a:pPr>
            <a:r>
              <a:rPr lang="en-US" dirty="0" smtClean="0"/>
              <a:t>Update target account.</a:t>
            </a:r>
          </a:p>
          <a:p>
            <a:pPr marL="688975" lvl="1" indent="-342900">
              <a:buFont typeface="+mj-lt"/>
              <a:buAutoNum type="arabicPeriod"/>
            </a:pPr>
            <a:r>
              <a:rPr lang="en-US" dirty="0" smtClean="0"/>
              <a:t>INSERT a record into transfer tracking table.</a:t>
            </a:r>
            <a:endParaRPr lang="en-US" dirty="0"/>
          </a:p>
        </p:txBody>
      </p:sp>
    </p:spTree>
    <p:extLst>
      <p:ext uri="{BB962C8B-B14F-4D97-AF65-F5344CB8AC3E}">
        <p14:creationId xmlns:p14="http://schemas.microsoft.com/office/powerpoint/2010/main" val="498914529"/>
      </p:ext>
    </p:extLst>
  </p:cSld>
  <p:clrMapOvr>
    <a:masterClrMapping/>
  </p:clrMapOvr>
  <p:transition spd="med">
    <p:wipe dir="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Atomicity</a:t>
            </a:r>
            <a:endParaRPr lang="en-US" dirty="0"/>
          </a:p>
        </p:txBody>
      </p:sp>
      <p:sp>
        <p:nvSpPr>
          <p:cNvPr id="3" name="Content Placeholder 2"/>
          <p:cNvSpPr>
            <a:spLocks noGrp="1"/>
          </p:cNvSpPr>
          <p:nvPr>
            <p:ph sz="half" idx="1"/>
          </p:nvPr>
        </p:nvSpPr>
        <p:spPr/>
        <p:txBody>
          <a:bodyPr>
            <a:normAutofit lnSpcReduction="10000"/>
          </a:bodyPr>
          <a:lstStyle/>
          <a:p>
            <a:pPr marL="0" indent="0">
              <a:buNone/>
            </a:pPr>
            <a:r>
              <a:rPr lang="en-US" dirty="0"/>
              <a:t>A transaction is a logical unit of work that must be either entirely completed or </a:t>
            </a:r>
            <a:r>
              <a:rPr lang="en-US" dirty="0" smtClean="0"/>
              <a:t>entirely undone. (All writes happen or none of them happen)</a:t>
            </a:r>
          </a:p>
          <a:p>
            <a:pPr marL="0" indent="0">
              <a:buNone/>
            </a:pPr>
            <a:r>
              <a:rPr lang="en-US" dirty="0" smtClean="0"/>
              <a:t>OK. What does this mean? Consider extra-credit project 3.</a:t>
            </a:r>
          </a:p>
          <a:p>
            <a:pPr marL="0" indent="0">
              <a:buNone/>
            </a:pPr>
            <a:r>
              <a:rPr lang="en-US" dirty="0"/>
              <a:t>s</a:t>
            </a:r>
            <a:r>
              <a:rPr lang="en-US" dirty="0" smtClean="0"/>
              <a:t>tored procedure transfer(</a:t>
            </a:r>
            <a:r>
              <a:rPr lang="en-US" dirty="0" err="1" smtClean="0"/>
              <a:t>source_acct_id</a:t>
            </a:r>
            <a:r>
              <a:rPr lang="en-US" dirty="0" smtClean="0"/>
              <a:t>, </a:t>
            </a:r>
            <a:r>
              <a:rPr lang="en-US" dirty="0" err="1" smtClean="0"/>
              <a:t>target_acct_id</a:t>
            </a:r>
            <a:r>
              <a:rPr lang="en-US" dirty="0" smtClean="0"/>
              <a:t>, amount)</a:t>
            </a:r>
          </a:p>
          <a:p>
            <a:pPr marL="688975" lvl="1" indent="-342900">
              <a:buFont typeface="+mj-lt"/>
              <a:buAutoNum type="arabicPeriod"/>
            </a:pPr>
            <a:r>
              <a:rPr lang="en-US" dirty="0" smtClean="0"/>
              <a:t>Check that </a:t>
            </a:r>
            <a:r>
              <a:rPr lang="en-US" dirty="0"/>
              <a:t>b</a:t>
            </a:r>
            <a:r>
              <a:rPr lang="en-US" dirty="0" smtClean="0"/>
              <a:t>oth accounts exist.</a:t>
            </a:r>
          </a:p>
          <a:p>
            <a:pPr marL="688975" lvl="1" indent="-342900">
              <a:buFont typeface="+mj-lt"/>
              <a:buAutoNum type="arabicPeriod"/>
            </a:pPr>
            <a:r>
              <a:rPr lang="en-US" dirty="0" smtClean="0"/>
              <a:t>IF </a:t>
            </a:r>
            <a:r>
              <a:rPr lang="en-US" dirty="0" err="1" smtClean="0"/>
              <a:t>is_checking_account</a:t>
            </a:r>
            <a:endParaRPr lang="en-US" dirty="0" smtClean="0"/>
          </a:p>
          <a:p>
            <a:pPr marL="1023938" lvl="2" indent="-342900">
              <a:buFont typeface="+mj-lt"/>
              <a:buAutoNum type="arabicPeriod"/>
            </a:pPr>
            <a:r>
              <a:rPr lang="en-US" dirty="0" smtClean="0"/>
              <a:t>Check that (</a:t>
            </a:r>
            <a:r>
              <a:rPr lang="en-US" dirty="0" err="1" smtClean="0"/>
              <a:t>source_acct</a:t>
            </a:r>
            <a:r>
              <a:rPr lang="en-US" dirty="0" err="1"/>
              <a:t>.</a:t>
            </a:r>
            <a:r>
              <a:rPr lang="en-US" dirty="0" err="1" smtClean="0"/>
              <a:t>balance</a:t>
            </a:r>
            <a:r>
              <a:rPr lang="en-US" dirty="0" smtClean="0"/>
              <a:t>-amount) &gt; </a:t>
            </a:r>
            <a:r>
              <a:rPr lang="en-US" dirty="0" err="1" smtClean="0"/>
              <a:t>source_account.overdraft_limit</a:t>
            </a:r>
            <a:endParaRPr lang="en-US" dirty="0" smtClean="0"/>
          </a:p>
          <a:p>
            <a:pPr marL="688975" lvl="1" indent="-342900">
              <a:buFont typeface="+mj-lt"/>
              <a:buAutoNum type="arabicPeriod"/>
            </a:pPr>
            <a:r>
              <a:rPr lang="en-US" dirty="0" smtClean="0"/>
              <a:t>ELSE</a:t>
            </a:r>
          </a:p>
          <a:p>
            <a:pPr marL="1023938" lvl="2" indent="-342900">
              <a:buFont typeface="+mj-lt"/>
              <a:buAutoNum type="arabicPeriod"/>
            </a:pPr>
            <a:r>
              <a:rPr lang="en-US" dirty="0" smtClean="0"/>
              <a:t>Check that (</a:t>
            </a:r>
            <a:r>
              <a:rPr lang="en-US" dirty="0" err="1" smtClean="0"/>
              <a:t>source_count.balance</a:t>
            </a:r>
            <a:r>
              <a:rPr lang="en-US" dirty="0" smtClean="0"/>
              <a:t>-amount) &gt;</a:t>
            </a:r>
            <a:r>
              <a:rPr lang="en-US" dirty="0" err="1" smtClean="0"/>
              <a:t>source_account.minimum_balance</a:t>
            </a:r>
            <a:endParaRPr lang="en-US" dirty="0" smtClean="0"/>
          </a:p>
          <a:p>
            <a:pPr marL="688975" lvl="1" indent="-342900">
              <a:buFont typeface="+mj-lt"/>
              <a:buAutoNum type="arabicPeriod"/>
            </a:pPr>
            <a:r>
              <a:rPr lang="en-US" dirty="0" smtClean="0"/>
              <a:t>Update source account</a:t>
            </a:r>
          </a:p>
          <a:p>
            <a:pPr marL="688975" lvl="1" indent="-342900">
              <a:buFont typeface="+mj-lt"/>
              <a:buAutoNum type="arabicPeriod"/>
            </a:pPr>
            <a:r>
              <a:rPr lang="en-US" dirty="0" smtClean="0"/>
              <a:t>Update target account.</a:t>
            </a:r>
          </a:p>
          <a:p>
            <a:pPr marL="688975" lvl="1" indent="-342900">
              <a:buFont typeface="+mj-lt"/>
              <a:buAutoNum type="arabicPeriod"/>
            </a:pPr>
            <a:r>
              <a:rPr lang="en-US" dirty="0" smtClean="0"/>
              <a:t>INSERT a record into transfer tracking table.</a:t>
            </a:r>
            <a:endParaRPr lang="en-US" dirty="0"/>
          </a:p>
        </p:txBody>
      </p:sp>
      <p:pic>
        <p:nvPicPr>
          <p:cNvPr id="4" name="Picture 3"/>
          <p:cNvPicPr>
            <a:picLocks noChangeAspect="1"/>
          </p:cNvPicPr>
          <p:nvPr/>
        </p:nvPicPr>
        <p:blipFill>
          <a:blip r:embed="rId2"/>
          <a:stretch>
            <a:fillRect/>
          </a:stretch>
        </p:blipFill>
        <p:spPr>
          <a:xfrm>
            <a:off x="5518150" y="2037272"/>
            <a:ext cx="3187700" cy="2552700"/>
          </a:xfrm>
          <a:prstGeom prst="rect">
            <a:avLst/>
          </a:prstGeom>
        </p:spPr>
      </p:pic>
      <p:sp>
        <p:nvSpPr>
          <p:cNvPr id="5" name="TextBox 4"/>
          <p:cNvSpPr txBox="1"/>
          <p:nvPr/>
        </p:nvSpPr>
        <p:spPr>
          <a:xfrm>
            <a:off x="6654800" y="2856422"/>
            <a:ext cx="914400" cy="914400"/>
          </a:xfrm>
          <a:prstGeom prst="rect">
            <a:avLst/>
          </a:prstGeom>
          <a:noFill/>
        </p:spPr>
        <p:txBody>
          <a:bodyPr wrap="none" rtlCol="0">
            <a:noAutofit/>
          </a:bodyPr>
          <a:lstStyle/>
          <a:p>
            <a:pPr algn="ctr">
              <a:lnSpc>
                <a:spcPct val="90000"/>
              </a:lnSpc>
              <a:spcBef>
                <a:spcPts val="600"/>
              </a:spcBef>
              <a:spcAft>
                <a:spcPts val="0"/>
              </a:spcAft>
              <a:buClr>
                <a:schemeClr val="bg1"/>
              </a:buClr>
            </a:pPr>
            <a:r>
              <a:rPr lang="en-US" sz="2000" smtClean="0">
                <a:latin typeface="+mn-lt"/>
              </a:rPr>
              <a:t>Computer</a:t>
            </a:r>
            <a:br>
              <a:rPr lang="en-US" sz="2000" smtClean="0">
                <a:latin typeface="+mn-lt"/>
              </a:rPr>
            </a:br>
            <a:r>
              <a:rPr lang="en-US" sz="2000" smtClean="0">
                <a:latin typeface="+mn-lt"/>
              </a:rPr>
              <a:t>or</a:t>
            </a:r>
            <a:br>
              <a:rPr lang="en-US" sz="2000" smtClean="0">
                <a:latin typeface="+mn-lt"/>
              </a:rPr>
            </a:br>
            <a:r>
              <a:rPr lang="en-US" sz="2000" smtClean="0">
                <a:latin typeface="+mn-lt"/>
              </a:rPr>
              <a:t>DB Server fails.</a:t>
            </a:r>
            <a:endParaRPr lang="en-US" sz="2000" dirty="0" err="1" smtClean="0">
              <a:latin typeface="+mn-lt"/>
            </a:endParaRPr>
          </a:p>
        </p:txBody>
      </p:sp>
      <p:cxnSp>
        <p:nvCxnSpPr>
          <p:cNvPr id="7" name="Straight Arrow Connector 6"/>
          <p:cNvCxnSpPr/>
          <p:nvPr/>
        </p:nvCxnSpPr>
        <p:spPr>
          <a:xfrm flipH="1">
            <a:off x="3243532" y="3571336"/>
            <a:ext cx="2475781" cy="19840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03220301"/>
      </p:ext>
    </p:extLst>
  </p:cSld>
  <p:clrMapOvr>
    <a:masterClrMapping/>
  </p:clrMapOvr>
  <p:transition spd="med">
    <p:wipe dir="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Atomicity</a:t>
            </a:r>
            <a:endParaRPr lang="en-US" dirty="0"/>
          </a:p>
        </p:txBody>
      </p:sp>
      <p:sp>
        <p:nvSpPr>
          <p:cNvPr id="3" name="Content Placeholder 2"/>
          <p:cNvSpPr>
            <a:spLocks noGrp="1"/>
          </p:cNvSpPr>
          <p:nvPr>
            <p:ph sz="half" idx="1"/>
          </p:nvPr>
        </p:nvSpPr>
        <p:spPr/>
        <p:txBody>
          <a:bodyPr/>
          <a:lstStyle/>
          <a:p>
            <a:r>
              <a:rPr lang="en-US" dirty="0" smtClean="0"/>
              <a:t>OK. That stored procedure runs in milliseconds.</a:t>
            </a:r>
            <a:br>
              <a:rPr lang="en-US" dirty="0" smtClean="0"/>
            </a:br>
            <a:r>
              <a:rPr lang="en-US" dirty="0" smtClean="0"/>
              <a:t>What are the chances of the failure occurring there?</a:t>
            </a:r>
          </a:p>
          <a:p>
            <a:r>
              <a:rPr lang="en-US" dirty="0" smtClean="0"/>
              <a:t>Well, that doesn’t really matter. If it happens,</a:t>
            </a:r>
          </a:p>
          <a:p>
            <a:pPr lvl="1"/>
            <a:r>
              <a:rPr lang="en-US" dirty="0" smtClean="0"/>
              <a:t>Someone lost money and</a:t>
            </a:r>
          </a:p>
          <a:p>
            <a:pPr lvl="1"/>
            <a:r>
              <a:rPr lang="en-US" dirty="0" smtClean="0"/>
              <a:t>There is no record off it. Someone is going to very upset.</a:t>
            </a:r>
          </a:p>
          <a:p>
            <a:r>
              <a:rPr lang="en-US" dirty="0" smtClean="0"/>
              <a:t>Even a small server can have thousands of concurrent transactions </a:t>
            </a:r>
            <a:r>
              <a:rPr lang="en-US" dirty="0" smtClean="0">
                <a:sym typeface="Wingdings"/>
              </a:rPr>
              <a:t></a:t>
            </a:r>
          </a:p>
          <a:p>
            <a:pPr lvl="1"/>
            <a:r>
              <a:rPr lang="en-US" dirty="0" smtClean="0">
                <a:sym typeface="Wingdings"/>
              </a:rPr>
              <a:t>There will be corruptions because some transaction will be in the</a:t>
            </a:r>
            <a:br>
              <a:rPr lang="en-US" dirty="0" smtClean="0">
                <a:sym typeface="Wingdings"/>
              </a:rPr>
            </a:br>
            <a:r>
              <a:rPr lang="en-US" dirty="0" smtClean="0">
                <a:sym typeface="Wingdings"/>
              </a:rPr>
              <a:t>wrong place at the wrong time.</a:t>
            </a:r>
          </a:p>
          <a:p>
            <a:pPr lvl="1"/>
            <a:r>
              <a:rPr lang="en-US" dirty="0" smtClean="0">
                <a:sym typeface="Wingdings"/>
              </a:rPr>
              <a:t>Unless we do something in the DBMS</a:t>
            </a:r>
          </a:p>
          <a:p>
            <a:pPr lvl="1"/>
            <a:r>
              <a:rPr lang="en-US" dirty="0" smtClean="0">
                <a:sym typeface="Wingdings"/>
              </a:rPr>
              <a:t>Because HW and software inevitably fail</a:t>
            </a:r>
          </a:p>
          <a:p>
            <a:pPr lvl="1"/>
            <a:r>
              <a:rPr lang="en-US" dirty="0" smtClean="0">
                <a:sym typeface="Wingdings"/>
              </a:rPr>
              <a:t>And sadly, SW is especially prone to failure when under load</a:t>
            </a:r>
            <a:endParaRPr lang="en-US" dirty="0" smtClean="0"/>
          </a:p>
        </p:txBody>
      </p:sp>
    </p:spTree>
    <p:extLst>
      <p:ext uri="{BB962C8B-B14F-4D97-AF65-F5344CB8AC3E}">
        <p14:creationId xmlns:p14="http://schemas.microsoft.com/office/powerpoint/2010/main" val="234137800"/>
      </p:ext>
    </p:extLst>
  </p:cSld>
  <p:clrMapOvr>
    <a:masterClrMapping/>
  </p:clrMapOvr>
  <p:transition spd="med">
    <p:wipe dir="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Simplistic Approach</a:t>
            </a:r>
            <a:endParaRPr lang="en-US" dirty="0"/>
          </a:p>
        </p:txBody>
      </p:sp>
      <p:grpSp>
        <p:nvGrpSpPr>
          <p:cNvPr id="4" name="Group 3"/>
          <p:cNvGrpSpPr/>
          <p:nvPr/>
        </p:nvGrpSpPr>
        <p:grpSpPr>
          <a:xfrm>
            <a:off x="914400" y="1599268"/>
            <a:ext cx="5793432" cy="3036130"/>
            <a:chOff x="914400" y="1599268"/>
            <a:chExt cx="5793432" cy="3036130"/>
          </a:xfrm>
        </p:grpSpPr>
        <p:pic>
          <p:nvPicPr>
            <p:cNvPr id="5" name="Picture 4"/>
            <p:cNvPicPr>
              <a:picLocks noChangeAspect="1"/>
            </p:cNvPicPr>
            <p:nvPr/>
          </p:nvPicPr>
          <p:blipFill>
            <a:blip r:embed="rId2"/>
            <a:stretch>
              <a:fillRect/>
            </a:stretch>
          </p:blipFill>
          <p:spPr>
            <a:xfrm>
              <a:off x="914400" y="1599268"/>
              <a:ext cx="5793432" cy="3036130"/>
            </a:xfrm>
            <a:prstGeom prst="rect">
              <a:avLst/>
            </a:prstGeom>
          </p:spPr>
        </p:pic>
        <p:sp>
          <p:nvSpPr>
            <p:cNvPr id="7" name="Rectangle 6"/>
            <p:cNvSpPr/>
            <p:nvPr/>
          </p:nvSpPr>
          <p:spPr>
            <a:xfrm>
              <a:off x="4404476" y="2240629"/>
              <a:ext cx="474651" cy="362968"/>
            </a:xfrm>
            <a:prstGeom prst="rect">
              <a:avLst/>
            </a:prstGeom>
            <a:solidFill>
              <a:srgbClr val="FF0000"/>
            </a:solidFill>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smtClean="0">
                <a:solidFill>
                  <a:schemeClr val="tx2"/>
                </a:solidFill>
                <a:latin typeface="+mn-lt"/>
              </a:endParaRPr>
            </a:p>
          </p:txBody>
        </p:sp>
        <p:sp>
          <p:nvSpPr>
            <p:cNvPr id="8" name="Rectangle 7"/>
            <p:cNvSpPr/>
            <p:nvPr/>
          </p:nvSpPr>
          <p:spPr>
            <a:xfrm>
              <a:off x="3021245" y="3006120"/>
              <a:ext cx="474651" cy="362968"/>
            </a:xfrm>
            <a:prstGeom prst="rect">
              <a:avLst/>
            </a:prstGeom>
            <a:solidFill>
              <a:srgbClr val="FF0000"/>
            </a:solidFill>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smtClean="0">
                <a:solidFill>
                  <a:schemeClr val="tx2"/>
                </a:solidFill>
                <a:latin typeface="+mn-lt"/>
              </a:endParaRPr>
            </a:p>
          </p:txBody>
        </p:sp>
        <p:sp>
          <p:nvSpPr>
            <p:cNvPr id="9" name="Rectangle 8"/>
            <p:cNvSpPr/>
            <p:nvPr/>
          </p:nvSpPr>
          <p:spPr>
            <a:xfrm>
              <a:off x="4870302" y="2592646"/>
              <a:ext cx="474651" cy="404848"/>
            </a:xfrm>
            <a:prstGeom prst="rect">
              <a:avLst/>
            </a:prstGeom>
            <a:solidFill>
              <a:srgbClr val="FF0000"/>
            </a:solidFill>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smtClean="0">
                <a:solidFill>
                  <a:schemeClr val="tx2"/>
                </a:solidFill>
                <a:latin typeface="+mn-lt"/>
              </a:endParaRPr>
            </a:p>
          </p:txBody>
        </p:sp>
      </p:grpSp>
      <p:sp>
        <p:nvSpPr>
          <p:cNvPr id="10" name="Rectangle 9"/>
          <p:cNvSpPr/>
          <p:nvPr/>
        </p:nvSpPr>
        <p:spPr>
          <a:xfrm>
            <a:off x="4016287" y="3366763"/>
            <a:ext cx="845389" cy="345056"/>
          </a:xfrm>
          <a:prstGeom prst="rect">
            <a:avLst/>
          </a:prstGeom>
          <a:solidFill>
            <a:schemeClr val="tx2"/>
          </a:solidFill>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smtClean="0">
              <a:solidFill>
                <a:schemeClr val="tx2"/>
              </a:solidFill>
              <a:latin typeface="+mn-lt"/>
            </a:endParaRPr>
          </a:p>
        </p:txBody>
      </p:sp>
      <p:sp>
        <p:nvSpPr>
          <p:cNvPr id="11" name="Rectangle 10"/>
          <p:cNvSpPr/>
          <p:nvPr/>
        </p:nvSpPr>
        <p:spPr>
          <a:xfrm>
            <a:off x="4615268" y="3719987"/>
            <a:ext cx="1794158" cy="489703"/>
          </a:xfrm>
          <a:prstGeom prst="rect">
            <a:avLst/>
          </a:prstGeom>
          <a:solidFill>
            <a:schemeClr val="tx2"/>
          </a:solidFill>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smtClean="0">
              <a:solidFill>
                <a:schemeClr val="tx2"/>
              </a:solidFill>
              <a:latin typeface="+mn-lt"/>
            </a:endParaRPr>
          </a:p>
        </p:txBody>
      </p:sp>
      <p:cxnSp>
        <p:nvCxnSpPr>
          <p:cNvPr id="13" name="Straight Connector 12"/>
          <p:cNvCxnSpPr/>
          <p:nvPr/>
        </p:nvCxnSpPr>
        <p:spPr>
          <a:xfrm>
            <a:off x="1621766" y="3588589"/>
            <a:ext cx="377837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793432" y="223584"/>
            <a:ext cx="914400" cy="914400"/>
          </a:xfrm>
          <a:prstGeom prst="rect">
            <a:avLst/>
          </a:prstGeom>
          <a:noFill/>
        </p:spPr>
        <p:txBody>
          <a:bodyPr wrap="none" rtlCol="0">
            <a:noAutofit/>
          </a:bodyPr>
          <a:lstStyle/>
          <a:p>
            <a:pPr marL="457200" indent="-457200">
              <a:lnSpc>
                <a:spcPct val="90000"/>
              </a:lnSpc>
              <a:spcBef>
                <a:spcPts val="600"/>
              </a:spcBef>
              <a:spcAft>
                <a:spcPts val="0"/>
              </a:spcAft>
              <a:buClr>
                <a:schemeClr val="bg1"/>
              </a:buClr>
              <a:buFont typeface="+mj-lt"/>
              <a:buAutoNum type="arabicPeriod"/>
            </a:pPr>
            <a:r>
              <a:rPr lang="en-US" sz="2000" dirty="0" smtClean="0">
                <a:latin typeface="+mn-lt"/>
              </a:rPr>
              <a:t>Begin</a:t>
            </a:r>
          </a:p>
          <a:p>
            <a:pPr marL="457200" indent="-457200">
              <a:lnSpc>
                <a:spcPct val="90000"/>
              </a:lnSpc>
              <a:spcBef>
                <a:spcPts val="600"/>
              </a:spcBef>
              <a:spcAft>
                <a:spcPts val="0"/>
              </a:spcAft>
              <a:buClr>
                <a:schemeClr val="bg1"/>
              </a:buClr>
              <a:buFont typeface="+mj-lt"/>
              <a:buAutoNum type="arabicPeriod"/>
            </a:pPr>
            <a:r>
              <a:rPr lang="en-US" sz="2000" dirty="0" smtClean="0">
                <a:solidFill>
                  <a:srgbClr val="FF0000"/>
                </a:solidFill>
                <a:latin typeface="+mn-lt"/>
              </a:rPr>
              <a:t>Update A</a:t>
            </a:r>
          </a:p>
          <a:p>
            <a:pPr marL="457200" indent="-457200">
              <a:lnSpc>
                <a:spcPct val="90000"/>
              </a:lnSpc>
              <a:spcBef>
                <a:spcPts val="600"/>
              </a:spcBef>
              <a:spcAft>
                <a:spcPts val="0"/>
              </a:spcAft>
              <a:buClr>
                <a:schemeClr val="bg1"/>
              </a:buClr>
              <a:buFont typeface="+mj-lt"/>
              <a:buAutoNum type="arabicPeriod"/>
            </a:pPr>
            <a:r>
              <a:rPr lang="en-US" sz="2000" dirty="0" smtClean="0">
                <a:solidFill>
                  <a:srgbClr val="FF0000"/>
                </a:solidFill>
                <a:latin typeface="+mn-lt"/>
              </a:rPr>
              <a:t>Update B</a:t>
            </a:r>
          </a:p>
          <a:p>
            <a:pPr marL="457200" indent="-457200">
              <a:lnSpc>
                <a:spcPct val="90000"/>
              </a:lnSpc>
              <a:spcBef>
                <a:spcPts val="600"/>
              </a:spcBef>
              <a:spcAft>
                <a:spcPts val="0"/>
              </a:spcAft>
              <a:buClr>
                <a:schemeClr val="bg1"/>
              </a:buClr>
              <a:buFont typeface="+mj-lt"/>
              <a:buAutoNum type="arabicPeriod"/>
            </a:pPr>
            <a:r>
              <a:rPr lang="en-US" sz="2000" dirty="0" smtClean="0">
                <a:solidFill>
                  <a:srgbClr val="FF0000"/>
                </a:solidFill>
                <a:latin typeface="+mn-lt"/>
              </a:rPr>
              <a:t>Update C</a:t>
            </a:r>
          </a:p>
          <a:p>
            <a:pPr marL="457200" indent="-457200">
              <a:lnSpc>
                <a:spcPct val="90000"/>
              </a:lnSpc>
              <a:spcBef>
                <a:spcPts val="600"/>
              </a:spcBef>
              <a:spcAft>
                <a:spcPts val="0"/>
              </a:spcAft>
              <a:buClr>
                <a:schemeClr val="bg1"/>
              </a:buClr>
              <a:buFont typeface="+mj-lt"/>
              <a:buAutoNum type="arabicPeriod"/>
            </a:pPr>
            <a:r>
              <a:rPr lang="en-US" sz="2000" dirty="0" smtClean="0">
                <a:latin typeface="+mn-lt"/>
              </a:rPr>
              <a:t>Commit (REQ)</a:t>
            </a:r>
          </a:p>
          <a:p>
            <a:pPr marL="457200" indent="-457200">
              <a:lnSpc>
                <a:spcPct val="90000"/>
              </a:lnSpc>
              <a:spcBef>
                <a:spcPts val="600"/>
              </a:spcBef>
              <a:spcAft>
                <a:spcPts val="0"/>
              </a:spcAft>
              <a:buClr>
                <a:schemeClr val="bg1"/>
              </a:buClr>
              <a:buFont typeface="+mj-lt"/>
              <a:buAutoNum type="arabicPeriod"/>
            </a:pPr>
            <a:r>
              <a:rPr lang="en-US" sz="2000" dirty="0" smtClean="0">
                <a:solidFill>
                  <a:srgbClr val="0070C0"/>
                </a:solidFill>
                <a:latin typeface="+mn-lt"/>
              </a:rPr>
              <a:t>Force to disk</a:t>
            </a:r>
          </a:p>
          <a:p>
            <a:pPr marL="457200" indent="-457200">
              <a:lnSpc>
                <a:spcPct val="90000"/>
              </a:lnSpc>
              <a:spcBef>
                <a:spcPts val="600"/>
              </a:spcBef>
              <a:spcAft>
                <a:spcPts val="0"/>
              </a:spcAft>
              <a:buClr>
                <a:schemeClr val="bg1"/>
              </a:buClr>
              <a:buFont typeface="+mj-lt"/>
              <a:buAutoNum type="arabicPeriod"/>
            </a:pPr>
            <a:r>
              <a:rPr lang="en-US" sz="2000" dirty="0" smtClean="0">
                <a:latin typeface="+mn-lt"/>
              </a:rPr>
              <a:t>Commit (RSP)</a:t>
            </a:r>
          </a:p>
          <a:p>
            <a:pPr marL="457200" indent="-457200">
              <a:lnSpc>
                <a:spcPct val="90000"/>
              </a:lnSpc>
              <a:spcBef>
                <a:spcPts val="600"/>
              </a:spcBef>
              <a:spcAft>
                <a:spcPts val="0"/>
              </a:spcAft>
              <a:buClr>
                <a:schemeClr val="bg1"/>
              </a:buClr>
              <a:buAutoNum type="arabicParenBoth"/>
            </a:pPr>
            <a:endParaRPr lang="en-US" sz="2000" dirty="0" err="1" smtClean="0">
              <a:latin typeface="+mn-lt"/>
            </a:endParaRPr>
          </a:p>
        </p:txBody>
      </p:sp>
      <p:cxnSp>
        <p:nvCxnSpPr>
          <p:cNvPr id="16" name="Straight Arrow Connector 15"/>
          <p:cNvCxnSpPr/>
          <p:nvPr/>
        </p:nvCxnSpPr>
        <p:spPr>
          <a:xfrm flipH="1">
            <a:off x="3258570" y="810883"/>
            <a:ext cx="2534862" cy="218661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H="1">
            <a:off x="4641801" y="1137984"/>
            <a:ext cx="1151631" cy="106977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H="1">
            <a:off x="5107627" y="1518136"/>
            <a:ext cx="818720" cy="105515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8" idx="2"/>
          </p:cNvCxnSpPr>
          <p:nvPr/>
        </p:nvCxnSpPr>
        <p:spPr>
          <a:xfrm>
            <a:off x="3258571" y="3369088"/>
            <a:ext cx="468830" cy="35089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4027170" y="2600029"/>
            <a:ext cx="498831" cy="111179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flipH="1">
            <a:off x="4247792" y="2997494"/>
            <a:ext cx="720409" cy="72249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3074601"/>
      </p:ext>
    </p:extLst>
  </p:cSld>
  <p:clrMapOvr>
    <a:masterClrMapping/>
  </p:clrMapOvr>
  <p:transition spd="med">
    <p:wipe dir="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Statistics</a:t>
            </a:r>
            <a:br>
              <a:rPr lang="en-US" dirty="0" smtClean="0"/>
            </a:br>
            <a:r>
              <a:rPr lang="en-US" dirty="0" smtClean="0"/>
              <a:t>and</a:t>
            </a:r>
            <a:br>
              <a:rPr lang="en-US" dirty="0" smtClean="0"/>
            </a:br>
            <a:r>
              <a:rPr lang="en-US" dirty="0" smtClean="0"/>
              <a:t>Optimization</a:t>
            </a:r>
            <a:endParaRPr lang="en-US" dirty="0"/>
          </a:p>
        </p:txBody>
      </p:sp>
    </p:spTree>
    <p:extLst>
      <p:ext uri="{BB962C8B-B14F-4D97-AF65-F5344CB8AC3E}">
        <p14:creationId xmlns:p14="http://schemas.microsoft.com/office/powerpoint/2010/main" val="385183285"/>
      </p:ext>
    </p:extLst>
  </p:cSld>
  <p:clrMapOvr>
    <a:masterClrMapping/>
  </p:clrMapOvr>
  <p:transition spd="med">
    <p:wipe dir="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Simplistic Approach</a:t>
            </a:r>
            <a:endParaRPr lang="en-US" dirty="0"/>
          </a:p>
        </p:txBody>
      </p:sp>
      <p:sp>
        <p:nvSpPr>
          <p:cNvPr id="3" name="Content Placeholder 2"/>
          <p:cNvSpPr>
            <a:spLocks noGrp="1"/>
          </p:cNvSpPr>
          <p:nvPr>
            <p:ph sz="half" idx="1"/>
          </p:nvPr>
        </p:nvSpPr>
        <p:spPr>
          <a:xfrm>
            <a:off x="457200" y="767751"/>
            <a:ext cx="8267140" cy="3747493"/>
          </a:xfrm>
        </p:spPr>
        <p:txBody>
          <a:bodyPr>
            <a:normAutofit fontScale="77500" lnSpcReduction="20000"/>
          </a:bodyPr>
          <a:lstStyle/>
          <a:p>
            <a:pPr marL="0" indent="0">
              <a:lnSpc>
                <a:spcPct val="120000"/>
              </a:lnSpc>
              <a:spcBef>
                <a:spcPts val="0"/>
              </a:spcBef>
              <a:spcAft>
                <a:spcPts val="200"/>
              </a:spcAft>
              <a:buNone/>
            </a:pPr>
            <a:r>
              <a:rPr lang="en-US" sz="2400" dirty="0" smtClean="0"/>
              <a:t>There are several problems with the simplistic approach.</a:t>
            </a:r>
            <a:br>
              <a:rPr lang="en-US" sz="2400" dirty="0" smtClean="0"/>
            </a:br>
            <a:endParaRPr lang="en-US" sz="2400" dirty="0" smtClean="0"/>
          </a:p>
          <a:p>
            <a:pPr marL="342900" indent="-342900">
              <a:lnSpc>
                <a:spcPct val="120000"/>
              </a:lnSpc>
              <a:spcBef>
                <a:spcPts val="0"/>
              </a:spcBef>
              <a:spcAft>
                <a:spcPts val="200"/>
              </a:spcAft>
              <a:buFont typeface="+mj-lt"/>
              <a:buAutoNum type="arabicPeriod"/>
            </a:pPr>
            <a:r>
              <a:rPr lang="en-US" dirty="0" smtClean="0"/>
              <a:t>The approach does not solve the problem</a:t>
            </a:r>
          </a:p>
          <a:p>
            <a:pPr marL="688975" lvl="1" indent="-342900">
              <a:lnSpc>
                <a:spcPct val="120000"/>
              </a:lnSpc>
              <a:spcBef>
                <a:spcPts val="0"/>
              </a:spcBef>
              <a:spcAft>
                <a:spcPts val="200"/>
              </a:spcAft>
              <a:buFont typeface="+mj-lt"/>
              <a:buAutoNum type="arabicPeriod"/>
            </a:pPr>
            <a:r>
              <a:rPr lang="en-US" dirty="0" smtClean="0"/>
              <a:t>Some write might succeed.</a:t>
            </a:r>
          </a:p>
          <a:p>
            <a:pPr marL="688975" lvl="1" indent="-342900">
              <a:lnSpc>
                <a:spcPct val="120000"/>
              </a:lnSpc>
              <a:spcBef>
                <a:spcPts val="0"/>
              </a:spcBef>
              <a:spcAft>
                <a:spcPts val="200"/>
              </a:spcAft>
              <a:buFont typeface="+mj-lt"/>
              <a:buAutoNum type="arabicPeriod"/>
            </a:pPr>
            <a:r>
              <a:rPr lang="en-US" dirty="0" smtClean="0"/>
              <a:t>Some might be interrupted by the failure, or require retry.</a:t>
            </a:r>
          </a:p>
          <a:p>
            <a:pPr marL="342900" indent="-342900">
              <a:lnSpc>
                <a:spcPct val="120000"/>
              </a:lnSpc>
              <a:spcBef>
                <a:spcPts val="0"/>
              </a:spcBef>
              <a:spcAft>
                <a:spcPts val="200"/>
              </a:spcAft>
              <a:buFont typeface="+mj-lt"/>
              <a:buAutoNum type="arabicPeriod"/>
            </a:pPr>
            <a:r>
              <a:rPr lang="en-US" dirty="0" smtClean="0"/>
              <a:t>Writes may be random and scattered. N updates might</a:t>
            </a:r>
          </a:p>
          <a:p>
            <a:pPr marL="688975" lvl="1" indent="-342900">
              <a:lnSpc>
                <a:spcPct val="120000"/>
              </a:lnSpc>
              <a:spcBef>
                <a:spcPts val="0"/>
              </a:spcBef>
              <a:spcAft>
                <a:spcPts val="200"/>
              </a:spcAft>
              <a:buFont typeface="+mj-lt"/>
              <a:buAutoNum type="arabicPeriod"/>
            </a:pPr>
            <a:r>
              <a:rPr lang="en-US" dirty="0" smtClean="0"/>
              <a:t>Change a few bytes in N data frames</a:t>
            </a:r>
          </a:p>
          <a:p>
            <a:pPr marL="688975" lvl="1" indent="-342900">
              <a:lnSpc>
                <a:spcPct val="120000"/>
              </a:lnSpc>
              <a:spcBef>
                <a:spcPts val="0"/>
              </a:spcBef>
              <a:spcAft>
                <a:spcPts val="200"/>
              </a:spcAft>
              <a:buFont typeface="+mj-lt"/>
              <a:buAutoNum type="arabicPeriod"/>
            </a:pPr>
            <a:r>
              <a:rPr lang="en-US" dirty="0" smtClean="0"/>
              <a:t>A few bytes in M index frames</a:t>
            </a:r>
          </a:p>
          <a:p>
            <a:pPr marL="346075" lvl="1" indent="0">
              <a:lnSpc>
                <a:spcPct val="120000"/>
              </a:lnSpc>
              <a:spcBef>
                <a:spcPts val="0"/>
              </a:spcBef>
              <a:spcAft>
                <a:spcPts val="200"/>
              </a:spcAft>
              <a:buNone/>
            </a:pPr>
            <a:r>
              <a:rPr lang="en-US" dirty="0" smtClean="0"/>
              <a:t>Transaction rate becomes bottlenecked by write I/O rate, even though a relative small number of bytes change/transaction.</a:t>
            </a:r>
          </a:p>
          <a:p>
            <a:pPr marL="342900" indent="-342900">
              <a:lnSpc>
                <a:spcPct val="120000"/>
              </a:lnSpc>
              <a:spcBef>
                <a:spcPts val="0"/>
              </a:spcBef>
              <a:spcAft>
                <a:spcPts val="200"/>
              </a:spcAft>
              <a:buFont typeface="+mj-lt"/>
              <a:buAutoNum type="arabicPeriod"/>
            </a:pPr>
            <a:r>
              <a:rPr lang="en-US" dirty="0" smtClean="0"/>
              <a:t>Written frames must be held in memory.</a:t>
            </a:r>
          </a:p>
          <a:p>
            <a:pPr marL="688975" lvl="1" indent="-342900">
              <a:lnSpc>
                <a:spcPct val="120000"/>
              </a:lnSpc>
              <a:spcBef>
                <a:spcPts val="0"/>
              </a:spcBef>
              <a:spcAft>
                <a:spcPts val="200"/>
              </a:spcAft>
              <a:buFont typeface="+mj-lt"/>
              <a:buAutoNum type="arabicPeriod"/>
            </a:pPr>
            <a:r>
              <a:rPr lang="en-US" dirty="0" smtClean="0"/>
              <a:t>Lots of transactions</a:t>
            </a:r>
          </a:p>
          <a:p>
            <a:pPr marL="688975" lvl="1" indent="-342900">
              <a:lnSpc>
                <a:spcPct val="120000"/>
              </a:lnSpc>
              <a:spcBef>
                <a:spcPts val="0"/>
              </a:spcBef>
              <a:spcAft>
                <a:spcPts val="200"/>
              </a:spcAft>
              <a:buFont typeface="+mj-lt"/>
              <a:buAutoNum type="arabicPeriod"/>
            </a:pPr>
            <a:r>
              <a:rPr lang="en-US" dirty="0" smtClean="0"/>
              <a:t>Randomly writing small pieces of lots of frames.</a:t>
            </a:r>
          </a:p>
          <a:p>
            <a:pPr marL="688975" lvl="1" indent="-342900">
              <a:lnSpc>
                <a:spcPct val="120000"/>
              </a:lnSpc>
              <a:spcBef>
                <a:spcPts val="0"/>
              </a:spcBef>
              <a:spcAft>
                <a:spcPts val="200"/>
              </a:spcAft>
              <a:buFont typeface="+mj-lt"/>
              <a:buAutoNum type="arabicPeriod"/>
            </a:pPr>
            <a:r>
              <a:rPr lang="en-US" dirty="0" smtClean="0"/>
              <a:t>Consumes lots of memory with pinned pages.</a:t>
            </a:r>
          </a:p>
          <a:p>
            <a:pPr marL="688975" lvl="1" indent="-342900">
              <a:lnSpc>
                <a:spcPct val="120000"/>
              </a:lnSpc>
              <a:spcBef>
                <a:spcPts val="0"/>
              </a:spcBef>
              <a:spcAft>
                <a:spcPts val="200"/>
              </a:spcAft>
              <a:buFont typeface="+mj-lt"/>
              <a:buAutoNum type="arabicPeriod"/>
            </a:pPr>
            <a:r>
              <a:rPr lang="en-US" dirty="0" smtClean="0"/>
              <a:t>Degrades the performance and optimization of the buffer. </a:t>
            </a:r>
          </a:p>
          <a:p>
            <a:pPr marL="1023938" lvl="2" indent="-342900">
              <a:lnSpc>
                <a:spcPct val="120000"/>
              </a:lnSpc>
              <a:spcBef>
                <a:spcPts val="0"/>
              </a:spcBef>
              <a:spcAft>
                <a:spcPts val="200"/>
              </a:spcAft>
              <a:buFont typeface="+mj-lt"/>
              <a:buAutoNum type="arabicPeriod"/>
            </a:pPr>
            <a:r>
              <a:rPr lang="en-US" dirty="0" smtClean="0"/>
              <a:t>The optimal buffer replacement policy wants to hold frames that will be reused.</a:t>
            </a:r>
          </a:p>
          <a:p>
            <a:pPr marL="1023938" lvl="2" indent="-342900">
              <a:lnSpc>
                <a:spcPct val="120000"/>
              </a:lnSpc>
              <a:spcBef>
                <a:spcPts val="0"/>
              </a:spcBef>
              <a:spcAft>
                <a:spcPts val="200"/>
              </a:spcAft>
              <a:buFont typeface="+mj-lt"/>
              <a:buAutoNum type="arabicPeriod"/>
            </a:pPr>
            <a:r>
              <a:rPr lang="en-US" dirty="0" smtClean="0"/>
              <a:t>Not frames that have been touched and never reused.</a:t>
            </a:r>
            <a:endParaRPr lang="en-US" dirty="0"/>
          </a:p>
        </p:txBody>
      </p:sp>
    </p:spTree>
    <p:extLst>
      <p:ext uri="{BB962C8B-B14F-4D97-AF65-F5344CB8AC3E}">
        <p14:creationId xmlns:p14="http://schemas.microsoft.com/office/powerpoint/2010/main" val="113054715"/>
      </p:ext>
    </p:extLst>
  </p:cSld>
  <p:clrMapOvr>
    <a:masterClrMapping/>
  </p:clrMapOvr>
  <p:transition spd="med">
    <p:wipe dir="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4334674" y="583970"/>
            <a:ext cx="4672728" cy="3818828"/>
          </a:xfrm>
          <a:prstGeom prst="rect">
            <a:avLst/>
          </a:prstGeom>
        </p:spPr>
      </p:pic>
      <p:sp>
        <p:nvSpPr>
          <p:cNvPr id="2" name="Title 1"/>
          <p:cNvSpPr>
            <a:spLocks noGrp="1"/>
          </p:cNvSpPr>
          <p:nvPr>
            <p:ph type="title"/>
          </p:nvPr>
        </p:nvSpPr>
        <p:spPr/>
        <p:txBody>
          <a:bodyPr/>
          <a:lstStyle/>
          <a:p>
            <a:r>
              <a:rPr lang="en-US" dirty="0" smtClean="0"/>
              <a:t>DBMS ACID Implementation</a:t>
            </a:r>
            <a:endParaRPr lang="en-US" dirty="0"/>
          </a:p>
        </p:txBody>
      </p:sp>
      <p:sp>
        <p:nvSpPr>
          <p:cNvPr id="7" name="Content Placeholder 6"/>
          <p:cNvSpPr>
            <a:spLocks noGrp="1"/>
          </p:cNvSpPr>
          <p:nvPr>
            <p:ph sz="half" idx="1"/>
          </p:nvPr>
        </p:nvSpPr>
        <p:spPr>
          <a:xfrm>
            <a:off x="457200" y="1102864"/>
            <a:ext cx="4743014" cy="3412379"/>
          </a:xfrm>
        </p:spPr>
        <p:txBody>
          <a:bodyPr>
            <a:normAutofit fontScale="92500" lnSpcReduction="20000"/>
          </a:bodyPr>
          <a:lstStyle/>
          <a:p>
            <a:pPr marL="0" indent="0">
              <a:lnSpc>
                <a:spcPct val="120000"/>
              </a:lnSpc>
              <a:spcBef>
                <a:spcPts val="0"/>
              </a:spcBef>
              <a:spcAft>
                <a:spcPts val="200"/>
              </a:spcAft>
              <a:buNone/>
            </a:pPr>
            <a:r>
              <a:rPr lang="en-US" sz="2200" dirty="0" smtClean="0"/>
              <a:t>Implementation Subsystems</a:t>
            </a:r>
          </a:p>
          <a:p>
            <a:pPr>
              <a:lnSpc>
                <a:spcPct val="120000"/>
              </a:lnSpc>
              <a:spcBef>
                <a:spcPts val="0"/>
              </a:spcBef>
              <a:spcAft>
                <a:spcPts val="200"/>
              </a:spcAft>
            </a:pPr>
            <a:r>
              <a:rPr lang="en-US" sz="1500" i="1" dirty="0" smtClean="0"/>
              <a:t>Query processor</a:t>
            </a:r>
            <a:r>
              <a:rPr lang="en-US" sz="1500" dirty="0" smtClean="0"/>
              <a:t> schedules and executes queries.</a:t>
            </a:r>
          </a:p>
          <a:p>
            <a:pPr>
              <a:lnSpc>
                <a:spcPct val="120000"/>
              </a:lnSpc>
              <a:spcBef>
                <a:spcPts val="0"/>
              </a:spcBef>
              <a:spcAft>
                <a:spcPts val="200"/>
              </a:spcAft>
            </a:pPr>
            <a:r>
              <a:rPr lang="en-US" sz="1500" i="1" dirty="0" smtClean="0">
                <a:solidFill>
                  <a:srgbClr val="0070C0"/>
                </a:solidFill>
              </a:rPr>
              <a:t>Buffer manager </a:t>
            </a:r>
            <a:r>
              <a:rPr lang="en-US" sz="1500" dirty="0" smtClean="0">
                <a:solidFill>
                  <a:srgbClr val="0070C0"/>
                </a:solidFill>
              </a:rPr>
              <a:t>controls reading/writing blocks/frames to/from disk.</a:t>
            </a:r>
          </a:p>
          <a:p>
            <a:pPr>
              <a:lnSpc>
                <a:spcPct val="120000"/>
              </a:lnSpc>
              <a:spcBef>
                <a:spcPts val="0"/>
              </a:spcBef>
              <a:spcAft>
                <a:spcPts val="200"/>
              </a:spcAft>
            </a:pPr>
            <a:r>
              <a:rPr lang="en-US" sz="1500" i="1" dirty="0" smtClean="0">
                <a:solidFill>
                  <a:srgbClr val="FF0000"/>
                </a:solidFill>
              </a:rPr>
              <a:t>Log manager </a:t>
            </a:r>
            <a:r>
              <a:rPr lang="en-US" sz="1500" dirty="0" smtClean="0">
                <a:solidFill>
                  <a:srgbClr val="FF0000"/>
                </a:solidFill>
              </a:rPr>
              <a:t>journals/records events to disk (log), e.g.</a:t>
            </a:r>
          </a:p>
          <a:p>
            <a:pPr lvl="1">
              <a:lnSpc>
                <a:spcPct val="120000"/>
              </a:lnSpc>
              <a:spcBef>
                <a:spcPts val="0"/>
              </a:spcBef>
              <a:spcAft>
                <a:spcPts val="200"/>
              </a:spcAft>
            </a:pPr>
            <a:r>
              <a:rPr lang="en-US" sz="1400" dirty="0">
                <a:solidFill>
                  <a:srgbClr val="FF0000"/>
                </a:solidFill>
              </a:rPr>
              <a:t>T</a:t>
            </a:r>
            <a:r>
              <a:rPr lang="en-US" sz="1400" dirty="0" smtClean="0">
                <a:solidFill>
                  <a:srgbClr val="FF0000"/>
                </a:solidFill>
              </a:rPr>
              <a:t>ransaction start/commit/abort</a:t>
            </a:r>
          </a:p>
          <a:p>
            <a:pPr lvl="1">
              <a:lnSpc>
                <a:spcPct val="120000"/>
              </a:lnSpc>
              <a:spcBef>
                <a:spcPts val="0"/>
              </a:spcBef>
              <a:spcAft>
                <a:spcPts val="200"/>
              </a:spcAft>
            </a:pPr>
            <a:r>
              <a:rPr lang="en-US" sz="1400" dirty="0" smtClean="0">
                <a:solidFill>
                  <a:srgbClr val="FF0000"/>
                </a:solidFill>
              </a:rPr>
              <a:t>Transaction update of a block and previous value of data.</a:t>
            </a:r>
          </a:p>
          <a:p>
            <a:pPr>
              <a:lnSpc>
                <a:spcPct val="120000"/>
              </a:lnSpc>
              <a:spcBef>
                <a:spcPts val="0"/>
              </a:spcBef>
              <a:spcAft>
                <a:spcPts val="200"/>
              </a:spcAft>
            </a:pPr>
            <a:r>
              <a:rPr lang="en-US" sz="1500" i="1" dirty="0" smtClean="0"/>
              <a:t>Transaction manager </a:t>
            </a:r>
            <a:r>
              <a:rPr lang="en-US" sz="1500" dirty="0" smtClean="0"/>
              <a:t>coordinates query scheduling, buffer read/write and logging to ensure ACID.</a:t>
            </a:r>
          </a:p>
          <a:p>
            <a:pPr>
              <a:lnSpc>
                <a:spcPct val="120000"/>
              </a:lnSpc>
              <a:spcBef>
                <a:spcPts val="0"/>
              </a:spcBef>
              <a:spcAft>
                <a:spcPts val="200"/>
              </a:spcAft>
            </a:pPr>
            <a:r>
              <a:rPr lang="en-US" sz="1500" i="1" dirty="0" smtClean="0"/>
              <a:t>Recovery manager</a:t>
            </a:r>
            <a:r>
              <a:rPr lang="en-US" sz="1500" dirty="0" smtClean="0"/>
              <a:t> processes log to ensure ACID even after transaction or system failures.</a:t>
            </a:r>
          </a:p>
          <a:p>
            <a:pPr>
              <a:lnSpc>
                <a:spcPct val="120000"/>
              </a:lnSpc>
              <a:spcBef>
                <a:spcPts val="0"/>
              </a:spcBef>
              <a:spcAft>
                <a:spcPts val="200"/>
              </a:spcAft>
            </a:pPr>
            <a:r>
              <a:rPr lang="en-US" sz="1500" i="1" dirty="0" smtClean="0">
                <a:solidFill>
                  <a:srgbClr val="7030A0"/>
                </a:solidFill>
              </a:rPr>
              <a:t>Log</a:t>
            </a:r>
            <a:r>
              <a:rPr lang="en-US" sz="1500" dirty="0" smtClean="0">
                <a:solidFill>
                  <a:srgbClr val="7030A0"/>
                </a:solidFill>
              </a:rPr>
              <a:t> is a special type of block file used by the system to optimize performance and ensure ACID.</a:t>
            </a:r>
            <a:endParaRPr lang="en-US" sz="1500" dirty="0">
              <a:solidFill>
                <a:srgbClr val="7030A0"/>
              </a:solidFill>
            </a:endParaRPr>
          </a:p>
        </p:txBody>
      </p:sp>
      <p:sp>
        <p:nvSpPr>
          <p:cNvPr id="4" name="TextBox 3"/>
          <p:cNvSpPr txBox="1"/>
          <p:nvPr/>
        </p:nvSpPr>
        <p:spPr>
          <a:xfrm>
            <a:off x="6086693" y="4592940"/>
            <a:ext cx="914400" cy="914400"/>
          </a:xfrm>
          <a:prstGeom prst="rect">
            <a:avLst/>
          </a:prstGeom>
          <a:noFill/>
        </p:spPr>
        <p:txBody>
          <a:bodyPr wrap="none" rtlCol="0">
            <a:noAutofit/>
          </a:bodyPr>
          <a:lstStyle/>
          <a:p>
            <a:pPr>
              <a:lnSpc>
                <a:spcPct val="90000"/>
              </a:lnSpc>
              <a:spcBef>
                <a:spcPts val="600"/>
              </a:spcBef>
              <a:spcAft>
                <a:spcPts val="0"/>
              </a:spcAft>
              <a:buClr>
                <a:schemeClr val="bg1"/>
              </a:buClr>
            </a:pPr>
            <a:r>
              <a:rPr lang="en-US" sz="1100" dirty="0" smtClean="0">
                <a:latin typeface="+mn-lt"/>
              </a:rPr>
              <a:t>Garcia-Molina et al., p. 846</a:t>
            </a:r>
          </a:p>
        </p:txBody>
      </p:sp>
      <p:sp>
        <p:nvSpPr>
          <p:cNvPr id="3" name="Rectangle 2"/>
          <p:cNvSpPr/>
          <p:nvPr/>
        </p:nvSpPr>
        <p:spPr>
          <a:xfrm>
            <a:off x="7841412" y="655608"/>
            <a:ext cx="1026544" cy="698739"/>
          </a:xfrm>
          <a:prstGeom prst="rect">
            <a:avLst/>
          </a:prstGeom>
          <a:noFill/>
          <a:ln w="38100">
            <a:solidFill>
              <a:srgbClr val="FF0000"/>
            </a:solid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smtClean="0">
              <a:solidFill>
                <a:schemeClr val="tx2"/>
              </a:solidFill>
              <a:latin typeface="+mn-lt"/>
            </a:endParaRPr>
          </a:p>
        </p:txBody>
      </p:sp>
      <p:sp>
        <p:nvSpPr>
          <p:cNvPr id="8" name="Rectangle 7"/>
          <p:cNvSpPr/>
          <p:nvPr/>
        </p:nvSpPr>
        <p:spPr>
          <a:xfrm>
            <a:off x="6157766" y="1929442"/>
            <a:ext cx="1026544" cy="698739"/>
          </a:xfrm>
          <a:prstGeom prst="rect">
            <a:avLst/>
          </a:prstGeom>
          <a:noFill/>
          <a:ln w="38100">
            <a:solidFill>
              <a:srgbClr val="0070C0"/>
            </a:solid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smtClean="0">
              <a:solidFill>
                <a:schemeClr val="tx2"/>
              </a:solidFill>
              <a:latin typeface="+mn-lt"/>
            </a:endParaRPr>
          </a:p>
        </p:txBody>
      </p:sp>
      <p:sp>
        <p:nvSpPr>
          <p:cNvPr id="5" name="Can 4"/>
          <p:cNvSpPr/>
          <p:nvPr/>
        </p:nvSpPr>
        <p:spPr>
          <a:xfrm>
            <a:off x="6086693" y="3907766"/>
            <a:ext cx="1116364" cy="495032"/>
          </a:xfrm>
          <a:prstGeom prst="can">
            <a:avLst/>
          </a:prstGeom>
          <a:noFill/>
          <a:ln w="38100">
            <a:solidFill>
              <a:srgbClr val="7030A0"/>
            </a:solid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smtClean="0">
              <a:solidFill>
                <a:schemeClr val="tx2"/>
              </a:solidFill>
              <a:latin typeface="+mn-lt"/>
            </a:endParaRPr>
          </a:p>
        </p:txBody>
      </p:sp>
    </p:spTree>
    <p:extLst>
      <p:ext uri="{BB962C8B-B14F-4D97-AF65-F5344CB8AC3E}">
        <p14:creationId xmlns:p14="http://schemas.microsoft.com/office/powerpoint/2010/main" val="672233188"/>
      </p:ext>
    </p:extLst>
  </p:cSld>
  <p:clrMapOvr>
    <a:masterClrMapping/>
  </p:clrMapOvr>
  <p:transition spd="med">
    <p:wipe dir="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Logging</a:t>
            </a:r>
            <a:endParaRPr lang="en-US" dirty="0"/>
          </a:p>
        </p:txBody>
      </p:sp>
      <p:sp>
        <p:nvSpPr>
          <p:cNvPr id="3" name="Content Placeholder 2"/>
          <p:cNvSpPr>
            <a:spLocks noGrp="1"/>
          </p:cNvSpPr>
          <p:nvPr>
            <p:ph sz="half" idx="1"/>
          </p:nvPr>
        </p:nvSpPr>
        <p:spPr>
          <a:xfrm>
            <a:off x="457200" y="990027"/>
            <a:ext cx="8267140" cy="3650725"/>
          </a:xfrm>
        </p:spPr>
        <p:txBody>
          <a:bodyPr>
            <a:normAutofit/>
          </a:bodyPr>
          <a:lstStyle/>
          <a:p>
            <a:pPr marL="0" indent="0">
              <a:spcBef>
                <a:spcPts val="0"/>
              </a:spcBef>
              <a:spcAft>
                <a:spcPts val="300"/>
              </a:spcAft>
              <a:buNone/>
            </a:pPr>
            <a:r>
              <a:rPr lang="en-US" dirty="0" smtClean="0"/>
              <a:t>The DBMS logs every transaction event</a:t>
            </a:r>
          </a:p>
          <a:p>
            <a:pPr lvl="1">
              <a:spcBef>
                <a:spcPts val="0"/>
              </a:spcBef>
              <a:spcAft>
                <a:spcPts val="300"/>
              </a:spcAft>
            </a:pPr>
            <a:r>
              <a:rPr lang="en-US" i="1" dirty="0"/>
              <a:t>Log Sequence Number</a:t>
            </a:r>
            <a:r>
              <a:rPr lang="en-US" dirty="0"/>
              <a:t> (LSN): A unique ID for a log record. </a:t>
            </a:r>
            <a:endParaRPr lang="en-US" dirty="0" smtClean="0"/>
          </a:p>
          <a:p>
            <a:pPr lvl="1">
              <a:spcBef>
                <a:spcPts val="0"/>
              </a:spcBef>
              <a:spcAft>
                <a:spcPts val="300"/>
              </a:spcAft>
            </a:pPr>
            <a:r>
              <a:rPr lang="en-US" i="1" dirty="0" err="1" smtClean="0"/>
              <a:t>Prev</a:t>
            </a:r>
            <a:r>
              <a:rPr lang="en-US" i="1" dirty="0" smtClean="0"/>
              <a:t> </a:t>
            </a:r>
            <a:r>
              <a:rPr lang="en-US" i="1" dirty="0"/>
              <a:t>LSN</a:t>
            </a:r>
            <a:r>
              <a:rPr lang="en-US" dirty="0"/>
              <a:t>: A link to their last log record. </a:t>
            </a:r>
          </a:p>
          <a:p>
            <a:pPr lvl="1">
              <a:spcBef>
                <a:spcPts val="0"/>
              </a:spcBef>
              <a:spcAft>
                <a:spcPts val="300"/>
              </a:spcAft>
            </a:pPr>
            <a:r>
              <a:rPr lang="en-US" i="1" dirty="0" smtClean="0"/>
              <a:t>Transaction </a:t>
            </a:r>
            <a:r>
              <a:rPr lang="en-US" i="1" dirty="0"/>
              <a:t>ID </a:t>
            </a:r>
            <a:r>
              <a:rPr lang="en-US" i="1" dirty="0" smtClean="0"/>
              <a:t>number.</a:t>
            </a:r>
            <a:endParaRPr lang="en-US" dirty="0"/>
          </a:p>
          <a:p>
            <a:pPr lvl="1">
              <a:spcBef>
                <a:spcPts val="0"/>
              </a:spcBef>
              <a:spcAft>
                <a:spcPts val="300"/>
              </a:spcAft>
            </a:pPr>
            <a:r>
              <a:rPr lang="en-US" i="1" dirty="0"/>
              <a:t>Type</a:t>
            </a:r>
            <a:r>
              <a:rPr lang="en-US" dirty="0"/>
              <a:t>: Describes the type of database log record</a:t>
            </a:r>
            <a:r>
              <a:rPr lang="en-US" dirty="0" smtClean="0"/>
              <a:t>.</a:t>
            </a:r>
          </a:p>
          <a:p>
            <a:pPr lvl="2">
              <a:spcBef>
                <a:spcPts val="0"/>
              </a:spcBef>
              <a:spcAft>
                <a:spcPts val="300"/>
              </a:spcAft>
            </a:pPr>
            <a:r>
              <a:rPr lang="en-US" b="1" dirty="0"/>
              <a:t>Update Log </a:t>
            </a:r>
            <a:r>
              <a:rPr lang="en-US" b="1" dirty="0" smtClean="0"/>
              <a:t>Record</a:t>
            </a:r>
          </a:p>
          <a:p>
            <a:pPr lvl="3">
              <a:spcBef>
                <a:spcPts val="0"/>
              </a:spcBef>
              <a:spcAft>
                <a:spcPts val="300"/>
              </a:spcAft>
            </a:pPr>
            <a:r>
              <a:rPr lang="en-US" i="1" dirty="0" err="1" smtClean="0"/>
              <a:t>PageID</a:t>
            </a:r>
            <a:r>
              <a:rPr lang="en-US" dirty="0"/>
              <a:t>: A reference to the Page ID of the modified page.</a:t>
            </a:r>
          </a:p>
          <a:p>
            <a:pPr lvl="3">
              <a:spcBef>
                <a:spcPts val="0"/>
              </a:spcBef>
              <a:spcAft>
                <a:spcPts val="300"/>
              </a:spcAft>
            </a:pPr>
            <a:r>
              <a:rPr lang="en-US" i="1" dirty="0"/>
              <a:t>Length and Offset</a:t>
            </a:r>
            <a:r>
              <a:rPr lang="en-US" dirty="0"/>
              <a:t>: Length in bytes and offset of the page are usually included.</a:t>
            </a:r>
          </a:p>
          <a:p>
            <a:pPr lvl="3">
              <a:spcBef>
                <a:spcPts val="0"/>
              </a:spcBef>
              <a:spcAft>
                <a:spcPts val="300"/>
              </a:spcAft>
            </a:pPr>
            <a:r>
              <a:rPr lang="en-US" i="1" dirty="0"/>
              <a:t>Before and After </a:t>
            </a:r>
            <a:r>
              <a:rPr lang="en-US" i="1" dirty="0" smtClean="0"/>
              <a:t>Images </a:t>
            </a:r>
            <a:r>
              <a:rPr lang="en-US" dirty="0" smtClean="0"/>
              <a:t>of records.</a:t>
            </a:r>
            <a:endParaRPr lang="en-US" i="1" dirty="0" smtClean="0"/>
          </a:p>
          <a:p>
            <a:pPr lvl="2">
              <a:spcBef>
                <a:spcPts val="0"/>
              </a:spcBef>
              <a:spcAft>
                <a:spcPts val="300"/>
              </a:spcAft>
            </a:pPr>
            <a:r>
              <a:rPr lang="en-US" b="1" dirty="0" smtClean="0"/>
              <a:t>Compensation </a:t>
            </a:r>
            <a:r>
              <a:rPr lang="en-US" b="1" dirty="0"/>
              <a:t>Log Record</a:t>
            </a:r>
            <a:r>
              <a:rPr lang="en-US" dirty="0"/>
              <a:t> </a:t>
            </a:r>
            <a:endParaRPr lang="en-US" dirty="0" smtClean="0"/>
          </a:p>
          <a:p>
            <a:pPr lvl="2">
              <a:spcBef>
                <a:spcPts val="0"/>
              </a:spcBef>
              <a:spcAft>
                <a:spcPts val="300"/>
              </a:spcAft>
            </a:pPr>
            <a:r>
              <a:rPr lang="en-US" b="1" dirty="0" smtClean="0"/>
              <a:t>Commit </a:t>
            </a:r>
            <a:r>
              <a:rPr lang="en-US" b="1" dirty="0"/>
              <a:t>Record</a:t>
            </a:r>
            <a:r>
              <a:rPr lang="en-US" dirty="0"/>
              <a:t> </a:t>
            </a:r>
            <a:endParaRPr lang="en-US" dirty="0" smtClean="0"/>
          </a:p>
          <a:p>
            <a:pPr lvl="2">
              <a:spcBef>
                <a:spcPts val="0"/>
              </a:spcBef>
              <a:spcAft>
                <a:spcPts val="300"/>
              </a:spcAft>
            </a:pPr>
            <a:r>
              <a:rPr lang="en-US" b="1" dirty="0" smtClean="0"/>
              <a:t>Abort </a:t>
            </a:r>
            <a:r>
              <a:rPr lang="en-US" b="1" dirty="0"/>
              <a:t>Record</a:t>
            </a:r>
            <a:r>
              <a:rPr lang="en-US" dirty="0"/>
              <a:t> </a:t>
            </a:r>
            <a:r>
              <a:rPr lang="en-US" b="1" dirty="0" smtClean="0"/>
              <a:t>Checkpoint </a:t>
            </a:r>
            <a:r>
              <a:rPr lang="en-US" b="1" dirty="0"/>
              <a:t>Record</a:t>
            </a:r>
            <a:r>
              <a:rPr lang="en-US" dirty="0"/>
              <a:t> </a:t>
            </a:r>
            <a:endParaRPr lang="en-US" dirty="0" smtClean="0"/>
          </a:p>
          <a:p>
            <a:pPr lvl="2">
              <a:spcBef>
                <a:spcPts val="0"/>
              </a:spcBef>
              <a:spcAft>
                <a:spcPts val="300"/>
              </a:spcAft>
            </a:pPr>
            <a:r>
              <a:rPr lang="en-US" b="1" dirty="0" smtClean="0"/>
              <a:t>Completion </a:t>
            </a:r>
            <a:r>
              <a:rPr lang="en-US" b="1" dirty="0"/>
              <a:t>Record</a:t>
            </a:r>
            <a:r>
              <a:rPr lang="en-US" dirty="0"/>
              <a:t> notes that all work has been done for this particular transaction</a:t>
            </a:r>
            <a:r>
              <a:rPr lang="en-US" dirty="0" smtClean="0"/>
              <a:t>.</a:t>
            </a:r>
            <a:endParaRPr lang="en-US" dirty="0"/>
          </a:p>
          <a:p>
            <a:pPr>
              <a:spcBef>
                <a:spcPts val="0"/>
              </a:spcBef>
              <a:spcAft>
                <a:spcPts val="300"/>
              </a:spcAft>
            </a:pPr>
            <a:endParaRPr lang="en-US" dirty="0"/>
          </a:p>
        </p:txBody>
      </p:sp>
    </p:spTree>
    <p:extLst>
      <p:ext uri="{BB962C8B-B14F-4D97-AF65-F5344CB8AC3E}">
        <p14:creationId xmlns:p14="http://schemas.microsoft.com/office/powerpoint/2010/main" val="1249671517"/>
      </p:ext>
    </p:extLst>
  </p:cSld>
  <p:clrMapOvr>
    <a:masterClrMapping/>
  </p:clrMapOvr>
  <p:transition spd="med">
    <p:wipe dir="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Write Ahead Logging</a:t>
            </a:r>
            <a:endParaRPr lang="en-US" dirty="0"/>
          </a:p>
        </p:txBody>
      </p:sp>
      <p:sp>
        <p:nvSpPr>
          <p:cNvPr id="59" name="Content Placeholder 58"/>
          <p:cNvSpPr>
            <a:spLocks noGrp="1"/>
          </p:cNvSpPr>
          <p:nvPr>
            <p:ph sz="half" idx="1"/>
          </p:nvPr>
        </p:nvSpPr>
        <p:spPr>
          <a:xfrm>
            <a:off x="4637864" y="196172"/>
            <a:ext cx="4086476" cy="4319072"/>
          </a:xfrm>
        </p:spPr>
        <p:txBody>
          <a:bodyPr>
            <a:normAutofit fontScale="92500" lnSpcReduction="20000"/>
          </a:bodyPr>
          <a:lstStyle/>
          <a:p>
            <a:pPr marL="0" indent="0">
              <a:lnSpc>
                <a:spcPct val="120000"/>
              </a:lnSpc>
              <a:spcBef>
                <a:spcPts val="0"/>
              </a:spcBef>
              <a:spcAft>
                <a:spcPts val="300"/>
              </a:spcAft>
              <a:buNone/>
            </a:pPr>
            <a:r>
              <a:rPr lang="en-US" sz="2000" dirty="0" smtClean="0"/>
              <a:t>DBMS (Redo processing)</a:t>
            </a:r>
          </a:p>
          <a:p>
            <a:pPr>
              <a:lnSpc>
                <a:spcPct val="120000"/>
              </a:lnSpc>
              <a:spcBef>
                <a:spcPts val="0"/>
              </a:spcBef>
              <a:spcAft>
                <a:spcPts val="300"/>
              </a:spcAft>
            </a:pPr>
            <a:r>
              <a:rPr lang="en-US" dirty="0" smtClean="0"/>
              <a:t>Write log events from all transactions into a single log stream.</a:t>
            </a:r>
          </a:p>
          <a:p>
            <a:pPr>
              <a:lnSpc>
                <a:spcPct val="120000"/>
              </a:lnSpc>
              <a:spcBef>
                <a:spcPts val="0"/>
              </a:spcBef>
              <a:spcAft>
                <a:spcPts val="300"/>
              </a:spcAft>
            </a:pPr>
            <a:r>
              <a:rPr lang="en-US" dirty="0" smtClean="0"/>
              <a:t>Multiple events per page</a:t>
            </a:r>
          </a:p>
          <a:p>
            <a:pPr>
              <a:lnSpc>
                <a:spcPct val="120000"/>
              </a:lnSpc>
              <a:spcBef>
                <a:spcPts val="0"/>
              </a:spcBef>
              <a:spcAft>
                <a:spcPts val="300"/>
              </a:spcAft>
            </a:pPr>
            <a:r>
              <a:rPr lang="en-US" dirty="0" smtClean="0"/>
              <a:t>Forces (writes) log record on COMMIT/ABORT</a:t>
            </a:r>
          </a:p>
          <a:p>
            <a:pPr lvl="1">
              <a:lnSpc>
                <a:spcPct val="120000"/>
              </a:lnSpc>
              <a:spcBef>
                <a:spcPts val="0"/>
              </a:spcBef>
              <a:spcAft>
                <a:spcPts val="300"/>
              </a:spcAft>
            </a:pPr>
            <a:r>
              <a:rPr lang="en-US" dirty="0" smtClean="0"/>
              <a:t>Single block I/O records many updates</a:t>
            </a:r>
          </a:p>
          <a:p>
            <a:pPr lvl="1">
              <a:lnSpc>
                <a:spcPct val="120000"/>
              </a:lnSpc>
              <a:spcBef>
                <a:spcPts val="0"/>
              </a:spcBef>
              <a:spcAft>
                <a:spcPts val="300"/>
              </a:spcAft>
            </a:pPr>
            <a:r>
              <a:rPr lang="en-US" dirty="0" smtClean="0"/>
              <a:t>Versus multiple block I/</a:t>
            </a:r>
            <a:r>
              <a:rPr lang="en-US" dirty="0" err="1" smtClean="0"/>
              <a:t>Os</a:t>
            </a:r>
            <a:r>
              <a:rPr lang="en-US" dirty="0" smtClean="0"/>
              <a:t>, each recording a single change.</a:t>
            </a:r>
          </a:p>
          <a:p>
            <a:pPr lvl="1">
              <a:lnSpc>
                <a:spcPct val="120000"/>
              </a:lnSpc>
              <a:spcBef>
                <a:spcPts val="0"/>
              </a:spcBef>
              <a:spcAft>
                <a:spcPts val="300"/>
              </a:spcAft>
            </a:pPr>
            <a:r>
              <a:rPr lang="en-US" dirty="0" smtClean="0"/>
              <a:t>All of a transaction’s updates recorded in one I/O versus many.</a:t>
            </a:r>
          </a:p>
          <a:p>
            <a:pPr>
              <a:lnSpc>
                <a:spcPct val="120000"/>
              </a:lnSpc>
              <a:spcBef>
                <a:spcPts val="0"/>
              </a:spcBef>
              <a:spcAft>
                <a:spcPts val="300"/>
              </a:spcAft>
            </a:pPr>
            <a:r>
              <a:rPr lang="en-US" dirty="0" smtClean="0"/>
              <a:t>If there is a failure</a:t>
            </a:r>
          </a:p>
          <a:p>
            <a:pPr lvl="1">
              <a:lnSpc>
                <a:spcPct val="120000"/>
              </a:lnSpc>
              <a:spcBef>
                <a:spcPts val="0"/>
              </a:spcBef>
              <a:spcAft>
                <a:spcPts val="300"/>
              </a:spcAft>
            </a:pPr>
            <a:r>
              <a:rPr lang="en-US" dirty="0" smtClean="0"/>
              <a:t>DBMS sequentially reads log.</a:t>
            </a:r>
          </a:p>
          <a:p>
            <a:pPr lvl="1">
              <a:lnSpc>
                <a:spcPct val="120000"/>
              </a:lnSpc>
              <a:spcBef>
                <a:spcPts val="0"/>
              </a:spcBef>
              <a:spcAft>
                <a:spcPts val="300"/>
              </a:spcAft>
            </a:pPr>
            <a:r>
              <a:rPr lang="en-US" dirty="0" smtClean="0"/>
              <a:t>Applies changes to modified pages that were not saved to disk.</a:t>
            </a:r>
          </a:p>
          <a:p>
            <a:pPr lvl="1">
              <a:lnSpc>
                <a:spcPct val="120000"/>
              </a:lnSpc>
              <a:spcBef>
                <a:spcPts val="0"/>
              </a:spcBef>
              <a:spcAft>
                <a:spcPts val="300"/>
              </a:spcAft>
            </a:pPr>
            <a:r>
              <a:rPr lang="en-US" dirty="0" smtClean="0"/>
              <a:t>Then resumes normal processing.</a:t>
            </a:r>
            <a:endParaRPr lang="en-US" dirty="0"/>
          </a:p>
        </p:txBody>
      </p:sp>
      <p:sp>
        <p:nvSpPr>
          <p:cNvPr id="14" name="TextBox 13"/>
          <p:cNvSpPr txBox="1"/>
          <p:nvPr/>
        </p:nvSpPr>
        <p:spPr>
          <a:xfrm>
            <a:off x="117994" y="663456"/>
            <a:ext cx="914400" cy="914400"/>
          </a:xfrm>
          <a:prstGeom prst="rect">
            <a:avLst/>
          </a:prstGeom>
          <a:noFill/>
        </p:spPr>
        <p:txBody>
          <a:bodyPr wrap="none" rtlCol="0">
            <a:noAutofit/>
          </a:bodyPr>
          <a:lstStyle/>
          <a:p>
            <a:pPr marL="457200" indent="-457200">
              <a:spcBef>
                <a:spcPts val="0"/>
              </a:spcBef>
              <a:spcAft>
                <a:spcPts val="0"/>
              </a:spcAft>
              <a:buClr>
                <a:schemeClr val="bg1"/>
              </a:buClr>
              <a:buFont typeface="+mj-lt"/>
              <a:buAutoNum type="arabicPeriod"/>
            </a:pPr>
            <a:r>
              <a:rPr lang="en-US" sz="1200" dirty="0" smtClean="0">
                <a:latin typeface="+mn-lt"/>
              </a:rPr>
              <a:t>Begin</a:t>
            </a:r>
          </a:p>
          <a:p>
            <a:pPr marL="457200" indent="-457200">
              <a:spcBef>
                <a:spcPts val="0"/>
              </a:spcBef>
              <a:spcAft>
                <a:spcPts val="0"/>
              </a:spcAft>
              <a:buClr>
                <a:schemeClr val="bg1"/>
              </a:buClr>
              <a:buFont typeface="+mj-lt"/>
              <a:buAutoNum type="arabicPeriod"/>
            </a:pPr>
            <a:r>
              <a:rPr lang="en-US" sz="1200" dirty="0" smtClean="0">
                <a:solidFill>
                  <a:srgbClr val="FF0000"/>
                </a:solidFill>
                <a:latin typeface="+mn-lt"/>
              </a:rPr>
              <a:t>Update A</a:t>
            </a:r>
          </a:p>
          <a:p>
            <a:pPr marL="457200" indent="-457200">
              <a:spcBef>
                <a:spcPts val="0"/>
              </a:spcBef>
              <a:spcAft>
                <a:spcPts val="0"/>
              </a:spcAft>
              <a:buClr>
                <a:schemeClr val="bg1"/>
              </a:buClr>
              <a:buFont typeface="+mj-lt"/>
              <a:buAutoNum type="arabicPeriod"/>
            </a:pPr>
            <a:r>
              <a:rPr lang="en-US" sz="1200" dirty="0" smtClean="0">
                <a:solidFill>
                  <a:srgbClr val="FF0000"/>
                </a:solidFill>
                <a:latin typeface="+mn-lt"/>
              </a:rPr>
              <a:t>Update B</a:t>
            </a:r>
          </a:p>
          <a:p>
            <a:pPr marL="457200" indent="-457200">
              <a:spcBef>
                <a:spcPts val="0"/>
              </a:spcBef>
              <a:spcAft>
                <a:spcPts val="0"/>
              </a:spcAft>
              <a:buClr>
                <a:schemeClr val="bg1"/>
              </a:buClr>
              <a:buFont typeface="+mj-lt"/>
              <a:buAutoNum type="arabicPeriod"/>
            </a:pPr>
            <a:r>
              <a:rPr lang="en-US" sz="1200" dirty="0" smtClean="0">
                <a:solidFill>
                  <a:srgbClr val="FF0000"/>
                </a:solidFill>
                <a:latin typeface="+mn-lt"/>
              </a:rPr>
              <a:t>Update C</a:t>
            </a:r>
          </a:p>
          <a:p>
            <a:pPr marL="457200" indent="-457200">
              <a:spcBef>
                <a:spcPts val="0"/>
              </a:spcBef>
              <a:spcAft>
                <a:spcPts val="0"/>
              </a:spcAft>
              <a:buClr>
                <a:schemeClr val="bg1"/>
              </a:buClr>
              <a:buFont typeface="+mj-lt"/>
              <a:buAutoNum type="arabicPeriod"/>
            </a:pPr>
            <a:r>
              <a:rPr lang="en-US" sz="1200" dirty="0" smtClean="0">
                <a:latin typeface="+mn-lt"/>
              </a:rPr>
              <a:t>Commit (REQ)</a:t>
            </a:r>
          </a:p>
          <a:p>
            <a:pPr marL="457200" indent="-457200">
              <a:spcBef>
                <a:spcPts val="0"/>
              </a:spcBef>
              <a:spcAft>
                <a:spcPts val="0"/>
              </a:spcAft>
              <a:buClr>
                <a:schemeClr val="bg1"/>
              </a:buClr>
              <a:buFont typeface="+mj-lt"/>
              <a:buAutoNum type="arabicPeriod"/>
            </a:pPr>
            <a:r>
              <a:rPr lang="en-US" sz="1200" dirty="0" smtClean="0">
                <a:solidFill>
                  <a:srgbClr val="0070C0"/>
                </a:solidFill>
                <a:latin typeface="+mn-lt"/>
              </a:rPr>
              <a:t>Force to disk</a:t>
            </a:r>
          </a:p>
          <a:p>
            <a:pPr marL="457200" indent="-457200">
              <a:spcBef>
                <a:spcPts val="0"/>
              </a:spcBef>
              <a:spcAft>
                <a:spcPts val="0"/>
              </a:spcAft>
              <a:buClr>
                <a:schemeClr val="bg1"/>
              </a:buClr>
              <a:buFont typeface="+mj-lt"/>
              <a:buAutoNum type="arabicPeriod"/>
            </a:pPr>
            <a:r>
              <a:rPr lang="en-US" sz="1200" dirty="0" smtClean="0">
                <a:latin typeface="+mn-lt"/>
              </a:rPr>
              <a:t>Commit (RSP)</a:t>
            </a:r>
          </a:p>
          <a:p>
            <a:pPr marL="457200" indent="-457200">
              <a:spcBef>
                <a:spcPts val="0"/>
              </a:spcBef>
              <a:spcAft>
                <a:spcPts val="0"/>
              </a:spcAft>
              <a:buClr>
                <a:schemeClr val="bg1"/>
              </a:buClr>
              <a:buAutoNum type="arabicParenBoth"/>
            </a:pPr>
            <a:endParaRPr lang="en-US" sz="1200" dirty="0" err="1" smtClean="0">
              <a:latin typeface="+mn-lt"/>
            </a:endParaRPr>
          </a:p>
        </p:txBody>
      </p:sp>
      <p:grpSp>
        <p:nvGrpSpPr>
          <p:cNvPr id="4" name="Group 3"/>
          <p:cNvGrpSpPr/>
          <p:nvPr/>
        </p:nvGrpSpPr>
        <p:grpSpPr>
          <a:xfrm>
            <a:off x="233757" y="2262429"/>
            <a:ext cx="3903848" cy="2045867"/>
            <a:chOff x="914400" y="1599268"/>
            <a:chExt cx="5793432" cy="3036130"/>
          </a:xfrm>
        </p:grpSpPr>
        <p:pic>
          <p:nvPicPr>
            <p:cNvPr id="5" name="Picture 4"/>
            <p:cNvPicPr>
              <a:picLocks noChangeAspect="1"/>
            </p:cNvPicPr>
            <p:nvPr/>
          </p:nvPicPr>
          <p:blipFill>
            <a:blip r:embed="rId2"/>
            <a:stretch>
              <a:fillRect/>
            </a:stretch>
          </p:blipFill>
          <p:spPr>
            <a:xfrm>
              <a:off x="914400" y="1599268"/>
              <a:ext cx="5793432" cy="3036130"/>
            </a:xfrm>
            <a:prstGeom prst="rect">
              <a:avLst/>
            </a:prstGeom>
          </p:spPr>
        </p:pic>
        <p:sp>
          <p:nvSpPr>
            <p:cNvPr id="7" name="Rectangle 6"/>
            <p:cNvSpPr/>
            <p:nvPr/>
          </p:nvSpPr>
          <p:spPr>
            <a:xfrm>
              <a:off x="4404476" y="2240629"/>
              <a:ext cx="474651" cy="362968"/>
            </a:xfrm>
            <a:prstGeom prst="rect">
              <a:avLst/>
            </a:prstGeom>
            <a:solidFill>
              <a:srgbClr val="FF0000"/>
            </a:solidFill>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smtClean="0">
                <a:solidFill>
                  <a:schemeClr val="tx2"/>
                </a:solidFill>
                <a:latin typeface="+mn-lt"/>
              </a:endParaRPr>
            </a:p>
          </p:txBody>
        </p:sp>
        <p:sp>
          <p:nvSpPr>
            <p:cNvPr id="8" name="Rectangle 7"/>
            <p:cNvSpPr/>
            <p:nvPr/>
          </p:nvSpPr>
          <p:spPr>
            <a:xfrm>
              <a:off x="3021245" y="3006120"/>
              <a:ext cx="474651" cy="362968"/>
            </a:xfrm>
            <a:prstGeom prst="rect">
              <a:avLst/>
            </a:prstGeom>
            <a:solidFill>
              <a:srgbClr val="FF0000"/>
            </a:solidFill>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smtClean="0">
                <a:solidFill>
                  <a:schemeClr val="tx2"/>
                </a:solidFill>
                <a:latin typeface="+mn-lt"/>
              </a:endParaRPr>
            </a:p>
          </p:txBody>
        </p:sp>
        <p:sp>
          <p:nvSpPr>
            <p:cNvPr id="9" name="Rectangle 8"/>
            <p:cNvSpPr/>
            <p:nvPr/>
          </p:nvSpPr>
          <p:spPr>
            <a:xfrm>
              <a:off x="4870302" y="2592646"/>
              <a:ext cx="474651" cy="404848"/>
            </a:xfrm>
            <a:prstGeom prst="rect">
              <a:avLst/>
            </a:prstGeom>
            <a:solidFill>
              <a:srgbClr val="FF0000"/>
            </a:solidFill>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smtClean="0">
                <a:solidFill>
                  <a:schemeClr val="tx2"/>
                </a:solidFill>
                <a:latin typeface="+mn-lt"/>
              </a:endParaRPr>
            </a:p>
          </p:txBody>
        </p:sp>
      </p:grpSp>
      <p:sp>
        <p:nvSpPr>
          <p:cNvPr id="10" name="Rectangle 9"/>
          <p:cNvSpPr/>
          <p:nvPr/>
        </p:nvSpPr>
        <p:spPr>
          <a:xfrm>
            <a:off x="2323933" y="3453439"/>
            <a:ext cx="569657" cy="232513"/>
          </a:xfrm>
          <a:prstGeom prst="rect">
            <a:avLst/>
          </a:prstGeom>
          <a:solidFill>
            <a:schemeClr val="tx2"/>
          </a:solidFill>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smtClean="0">
              <a:solidFill>
                <a:schemeClr val="tx2"/>
              </a:solidFill>
              <a:latin typeface="+mn-lt"/>
            </a:endParaRPr>
          </a:p>
        </p:txBody>
      </p:sp>
      <p:sp>
        <p:nvSpPr>
          <p:cNvPr id="11" name="Rectangle 10"/>
          <p:cNvSpPr/>
          <p:nvPr/>
        </p:nvSpPr>
        <p:spPr>
          <a:xfrm>
            <a:off x="2727551" y="3691455"/>
            <a:ext cx="1208976" cy="329982"/>
          </a:xfrm>
          <a:prstGeom prst="rect">
            <a:avLst/>
          </a:prstGeom>
          <a:solidFill>
            <a:schemeClr val="tx2"/>
          </a:solidFill>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smtClean="0">
              <a:solidFill>
                <a:schemeClr val="tx2"/>
              </a:solidFill>
              <a:latin typeface="+mn-lt"/>
            </a:endParaRPr>
          </a:p>
        </p:txBody>
      </p:sp>
      <p:cxnSp>
        <p:nvCxnSpPr>
          <p:cNvPr id="13" name="Straight Connector 12"/>
          <p:cNvCxnSpPr/>
          <p:nvPr/>
        </p:nvCxnSpPr>
        <p:spPr>
          <a:xfrm>
            <a:off x="710409" y="3602914"/>
            <a:ext cx="2546018"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8" idx="2"/>
          </p:cNvCxnSpPr>
          <p:nvPr/>
        </p:nvCxnSpPr>
        <p:spPr>
          <a:xfrm>
            <a:off x="1813354" y="3455005"/>
            <a:ext cx="315917" cy="23645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2331267" y="2936782"/>
            <a:ext cx="336132" cy="74916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flipH="1">
            <a:off x="2479931" y="3204610"/>
            <a:ext cx="485441" cy="48684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5" name="Elbow Connector 24"/>
          <p:cNvCxnSpPr/>
          <p:nvPr/>
        </p:nvCxnSpPr>
        <p:spPr>
          <a:xfrm rot="16200000" flipH="1">
            <a:off x="624408" y="2015664"/>
            <a:ext cx="1877699" cy="500192"/>
          </a:xfrm>
          <a:prstGeom prst="bentConnector3">
            <a:avLst>
              <a:gd name="adj1" fmla="val 570"/>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Elbow Connector 27"/>
          <p:cNvCxnSpPr/>
          <p:nvPr/>
        </p:nvCxnSpPr>
        <p:spPr>
          <a:xfrm rot="16200000" flipH="1">
            <a:off x="1200439" y="1195800"/>
            <a:ext cx="1545142" cy="1470952"/>
          </a:xfrm>
          <a:prstGeom prst="bentConnector3">
            <a:avLst>
              <a:gd name="adj1" fmla="val -280"/>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Elbow Connector 31"/>
          <p:cNvCxnSpPr>
            <a:endCxn id="9" idx="0"/>
          </p:cNvCxnSpPr>
          <p:nvPr/>
        </p:nvCxnSpPr>
        <p:spPr>
          <a:xfrm rot="16200000" flipH="1">
            <a:off x="1211477" y="1083960"/>
            <a:ext cx="1949531" cy="1746162"/>
          </a:xfrm>
          <a:prstGeom prst="bentConnector3">
            <a:avLst>
              <a:gd name="adj1" fmla="val -78"/>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5" name="Rectangle 34"/>
          <p:cNvSpPr/>
          <p:nvPr/>
        </p:nvSpPr>
        <p:spPr>
          <a:xfrm>
            <a:off x="3494057" y="2660734"/>
            <a:ext cx="319839" cy="244582"/>
          </a:xfrm>
          <a:prstGeom prst="rect">
            <a:avLst/>
          </a:prstGeom>
          <a:solidFill>
            <a:srgbClr val="7030A0"/>
          </a:solidFill>
          <a:ln w="19050">
            <a:solidFill>
              <a:srgbClr val="444444"/>
            </a:solid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smtClean="0">
              <a:solidFill>
                <a:schemeClr val="tx2"/>
              </a:solidFill>
              <a:latin typeface="+mn-lt"/>
            </a:endParaRPr>
          </a:p>
        </p:txBody>
      </p:sp>
      <p:cxnSp>
        <p:nvCxnSpPr>
          <p:cNvPr id="39" name="Straight Arrow Connector 38"/>
          <p:cNvCxnSpPr/>
          <p:nvPr/>
        </p:nvCxnSpPr>
        <p:spPr>
          <a:xfrm>
            <a:off x="3059322" y="982274"/>
            <a:ext cx="584021" cy="0"/>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a:off x="2708487" y="1158705"/>
            <a:ext cx="945489" cy="0"/>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a:off x="1805093" y="1331729"/>
            <a:ext cx="1848883" cy="0"/>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a:off x="3643343" y="583970"/>
            <a:ext cx="0" cy="2076764"/>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flipH="1">
            <a:off x="3643343" y="1450665"/>
            <a:ext cx="494262" cy="0"/>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nvCxnSpPr>
        <p:spPr>
          <a:xfrm flipH="1">
            <a:off x="3643343" y="1644316"/>
            <a:ext cx="494262" cy="0"/>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flipH="1">
            <a:off x="3653976" y="1931276"/>
            <a:ext cx="494262" cy="0"/>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flipH="1">
            <a:off x="3643343" y="663456"/>
            <a:ext cx="494262" cy="0"/>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flipH="1">
            <a:off x="3643343" y="832392"/>
            <a:ext cx="494262" cy="0"/>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55" name="Can 54"/>
          <p:cNvSpPr/>
          <p:nvPr/>
        </p:nvSpPr>
        <p:spPr>
          <a:xfrm>
            <a:off x="3708868" y="3679984"/>
            <a:ext cx="703740" cy="312061"/>
          </a:xfrm>
          <a:prstGeom prst="can">
            <a:avLst/>
          </a:prstGeom>
          <a:noFill/>
          <a:ln w="38100">
            <a:solidFill>
              <a:srgbClr val="7030A0"/>
            </a:solidFill>
          </a:ln>
          <a:effectLst/>
        </p:spPr>
        <p:txBody>
          <a:bodyPr wrap="square" lIns="0" tIns="137160" rIns="0" bIns="137160" rtlCol="0" anchor="ctr">
            <a:noAutofit/>
          </a:bodyPr>
          <a:lstStyle/>
          <a:p>
            <a:pPr algn="ctr">
              <a:lnSpc>
                <a:spcPct val="90000"/>
              </a:lnSpc>
              <a:spcBef>
                <a:spcPts val="600"/>
              </a:spcBef>
              <a:spcAft>
                <a:spcPts val="0"/>
              </a:spcAft>
            </a:pPr>
            <a:r>
              <a:rPr lang="en-US" sz="1400" smtClean="0">
                <a:solidFill>
                  <a:srgbClr val="7030A0"/>
                </a:solidFill>
                <a:latin typeface="+mn-lt"/>
              </a:rPr>
              <a:t>Log</a:t>
            </a:r>
            <a:endParaRPr lang="en-US" sz="1400" dirty="0" smtClean="0">
              <a:solidFill>
                <a:srgbClr val="7030A0"/>
              </a:solidFill>
              <a:latin typeface="+mn-lt"/>
            </a:endParaRPr>
          </a:p>
        </p:txBody>
      </p:sp>
      <p:cxnSp>
        <p:nvCxnSpPr>
          <p:cNvPr id="56" name="Straight Arrow Connector 55"/>
          <p:cNvCxnSpPr/>
          <p:nvPr/>
        </p:nvCxnSpPr>
        <p:spPr>
          <a:xfrm>
            <a:off x="3708868" y="2905316"/>
            <a:ext cx="227659" cy="745276"/>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6962149"/>
      </p:ext>
    </p:extLst>
  </p:cSld>
  <p:clrMapOvr>
    <a:masterClrMapping/>
  </p:clrMapOvr>
  <p:transition spd="med">
    <p:wipe dir="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Write Ahead Logging</a:t>
            </a:r>
            <a:endParaRPr lang="en-US" dirty="0"/>
          </a:p>
        </p:txBody>
      </p:sp>
      <p:sp>
        <p:nvSpPr>
          <p:cNvPr id="59" name="Content Placeholder 58"/>
          <p:cNvSpPr>
            <a:spLocks noGrp="1"/>
          </p:cNvSpPr>
          <p:nvPr>
            <p:ph sz="half" idx="1"/>
          </p:nvPr>
        </p:nvSpPr>
        <p:spPr>
          <a:xfrm>
            <a:off x="4637864" y="196172"/>
            <a:ext cx="4086476" cy="4319072"/>
          </a:xfrm>
        </p:spPr>
        <p:txBody>
          <a:bodyPr>
            <a:normAutofit fontScale="92500" lnSpcReduction="20000"/>
          </a:bodyPr>
          <a:lstStyle/>
          <a:p>
            <a:pPr marL="0" indent="0">
              <a:lnSpc>
                <a:spcPct val="120000"/>
              </a:lnSpc>
              <a:spcBef>
                <a:spcPts val="0"/>
              </a:spcBef>
              <a:spcAft>
                <a:spcPts val="300"/>
              </a:spcAft>
              <a:buNone/>
            </a:pPr>
            <a:r>
              <a:rPr lang="en-US" sz="2000" dirty="0" smtClean="0"/>
              <a:t>DBMS (Undo processing)</a:t>
            </a:r>
          </a:p>
          <a:p>
            <a:pPr>
              <a:lnSpc>
                <a:spcPct val="120000"/>
              </a:lnSpc>
              <a:spcBef>
                <a:spcPts val="0"/>
              </a:spcBef>
              <a:spcAft>
                <a:spcPts val="300"/>
              </a:spcAft>
            </a:pPr>
            <a:r>
              <a:rPr lang="en-US" dirty="0" smtClean="0"/>
              <a:t>Enable steal policy to improve cache performance by</a:t>
            </a:r>
          </a:p>
          <a:p>
            <a:pPr lvl="1">
              <a:lnSpc>
                <a:spcPct val="120000"/>
              </a:lnSpc>
              <a:spcBef>
                <a:spcPts val="0"/>
              </a:spcBef>
              <a:spcAft>
                <a:spcPts val="300"/>
              </a:spcAft>
            </a:pPr>
            <a:r>
              <a:rPr lang="en-US" dirty="0" smtClean="0"/>
              <a:t>Avoiding lots of pinned pages</a:t>
            </a:r>
          </a:p>
          <a:p>
            <a:pPr lvl="1">
              <a:lnSpc>
                <a:spcPct val="120000"/>
              </a:lnSpc>
              <a:spcBef>
                <a:spcPts val="0"/>
              </a:spcBef>
              <a:spcAft>
                <a:spcPts val="300"/>
              </a:spcAft>
            </a:pPr>
            <a:r>
              <a:rPr lang="en-US" dirty="0" smtClean="0"/>
              <a:t>Unlikely to be reused soon.</a:t>
            </a:r>
          </a:p>
          <a:p>
            <a:pPr>
              <a:lnSpc>
                <a:spcPct val="120000"/>
              </a:lnSpc>
              <a:spcBef>
                <a:spcPts val="0"/>
              </a:spcBef>
              <a:spcAft>
                <a:spcPts val="300"/>
              </a:spcAft>
            </a:pPr>
            <a:r>
              <a:rPr lang="en-US" dirty="0" smtClean="0"/>
              <a:t>Before stealing</a:t>
            </a:r>
          </a:p>
          <a:p>
            <a:pPr lvl="1">
              <a:lnSpc>
                <a:spcPct val="120000"/>
              </a:lnSpc>
              <a:spcBef>
                <a:spcPts val="0"/>
              </a:spcBef>
              <a:spcAft>
                <a:spcPts val="300"/>
              </a:spcAft>
            </a:pPr>
            <a:r>
              <a:rPr lang="en-US" dirty="0" smtClean="0"/>
              <a:t>Force log record to disk.</a:t>
            </a:r>
          </a:p>
          <a:p>
            <a:pPr lvl="1">
              <a:lnSpc>
                <a:spcPct val="120000"/>
              </a:lnSpc>
              <a:spcBef>
                <a:spcPts val="0"/>
              </a:spcBef>
              <a:spcAft>
                <a:spcPts val="300"/>
              </a:spcAft>
            </a:pPr>
            <a:r>
              <a:rPr lang="en-US" dirty="0" smtClean="0"/>
              <a:t>Update log entry has data record</a:t>
            </a:r>
          </a:p>
          <a:p>
            <a:pPr lvl="2">
              <a:lnSpc>
                <a:spcPct val="120000"/>
              </a:lnSpc>
              <a:spcBef>
                <a:spcPts val="0"/>
              </a:spcBef>
              <a:spcAft>
                <a:spcPts val="300"/>
              </a:spcAft>
            </a:pPr>
            <a:r>
              <a:rPr lang="en-US" dirty="0" smtClean="0"/>
              <a:t>Before image</a:t>
            </a:r>
          </a:p>
          <a:p>
            <a:pPr lvl="2">
              <a:lnSpc>
                <a:spcPct val="120000"/>
              </a:lnSpc>
              <a:spcBef>
                <a:spcPts val="0"/>
              </a:spcBef>
              <a:spcAft>
                <a:spcPts val="300"/>
              </a:spcAft>
            </a:pPr>
            <a:r>
              <a:rPr lang="en-US" dirty="0" smtClean="0"/>
              <a:t>After image</a:t>
            </a:r>
          </a:p>
          <a:p>
            <a:pPr>
              <a:lnSpc>
                <a:spcPct val="120000"/>
              </a:lnSpc>
              <a:spcBef>
                <a:spcPts val="0"/>
              </a:spcBef>
              <a:spcAft>
                <a:spcPts val="300"/>
              </a:spcAft>
            </a:pPr>
            <a:r>
              <a:rPr lang="en-US" dirty="0" smtClean="0"/>
              <a:t>If there is a failure</a:t>
            </a:r>
          </a:p>
          <a:p>
            <a:pPr lvl="1">
              <a:lnSpc>
                <a:spcPct val="120000"/>
              </a:lnSpc>
              <a:spcBef>
                <a:spcPts val="0"/>
              </a:spcBef>
              <a:spcAft>
                <a:spcPts val="300"/>
              </a:spcAft>
            </a:pPr>
            <a:r>
              <a:rPr lang="en-US" dirty="0" smtClean="0"/>
              <a:t>DBMS sequentially reads log.</a:t>
            </a:r>
          </a:p>
          <a:p>
            <a:pPr lvl="1">
              <a:lnSpc>
                <a:spcPct val="120000"/>
              </a:lnSpc>
              <a:spcBef>
                <a:spcPts val="0"/>
              </a:spcBef>
              <a:spcAft>
                <a:spcPts val="300"/>
              </a:spcAft>
            </a:pPr>
            <a:r>
              <a:rPr lang="en-US" dirty="0" smtClean="0"/>
              <a:t>Undoes changes to</a:t>
            </a:r>
          </a:p>
          <a:p>
            <a:pPr lvl="2">
              <a:lnSpc>
                <a:spcPct val="120000"/>
              </a:lnSpc>
              <a:spcBef>
                <a:spcPts val="0"/>
              </a:spcBef>
              <a:spcAft>
                <a:spcPts val="300"/>
              </a:spcAft>
            </a:pPr>
            <a:r>
              <a:rPr lang="en-US" dirty="0" smtClean="0"/>
              <a:t>modified pages, uncommitted pages</a:t>
            </a:r>
          </a:p>
          <a:p>
            <a:pPr lvl="2">
              <a:lnSpc>
                <a:spcPct val="120000"/>
              </a:lnSpc>
              <a:spcBef>
                <a:spcPts val="0"/>
              </a:spcBef>
              <a:spcAft>
                <a:spcPts val="300"/>
              </a:spcAft>
            </a:pPr>
            <a:r>
              <a:rPr lang="en-US" dirty="0"/>
              <a:t>T</a:t>
            </a:r>
            <a:r>
              <a:rPr lang="en-US" dirty="0" smtClean="0"/>
              <a:t>hat were saved to disk.</a:t>
            </a:r>
          </a:p>
          <a:p>
            <a:pPr lvl="1">
              <a:lnSpc>
                <a:spcPct val="120000"/>
              </a:lnSpc>
              <a:spcBef>
                <a:spcPts val="0"/>
              </a:spcBef>
              <a:spcAft>
                <a:spcPts val="300"/>
              </a:spcAft>
            </a:pPr>
            <a:r>
              <a:rPr lang="en-US" dirty="0" smtClean="0"/>
              <a:t>Then resumes normal processing.</a:t>
            </a:r>
            <a:endParaRPr lang="en-US" dirty="0"/>
          </a:p>
        </p:txBody>
      </p:sp>
      <p:sp>
        <p:nvSpPr>
          <p:cNvPr id="31" name="Rectangle 6"/>
          <p:cNvSpPr>
            <a:spLocks noChangeArrowheads="1"/>
          </p:cNvSpPr>
          <p:nvPr/>
        </p:nvSpPr>
        <p:spPr bwMode="auto">
          <a:xfrm>
            <a:off x="1215324" y="2868808"/>
            <a:ext cx="2105025" cy="1704975"/>
          </a:xfrm>
          <a:prstGeom prst="rect">
            <a:avLst/>
          </a:prstGeom>
          <a:noFill/>
          <a:ln w="12700">
            <a:solidFill>
              <a:srgbClr val="444444"/>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hangingPunct="0"/>
            <a:endParaRPr lang="en-US" sz="1800">
              <a:solidFill>
                <a:srgbClr val="005400"/>
              </a:solidFill>
              <a:latin typeface="Times New Roman" charset="0"/>
            </a:endParaRPr>
          </a:p>
        </p:txBody>
      </p:sp>
      <p:sp>
        <p:nvSpPr>
          <p:cNvPr id="33" name="Rectangle 7"/>
          <p:cNvSpPr>
            <a:spLocks noChangeArrowheads="1"/>
          </p:cNvSpPr>
          <p:nvPr/>
        </p:nvSpPr>
        <p:spPr bwMode="auto">
          <a:xfrm>
            <a:off x="565243" y="3112886"/>
            <a:ext cx="661240" cy="298160"/>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7866" tIns="33338" rIns="67866" bIns="33338">
            <a:spAutoFit/>
          </a:bodyPr>
          <a:lstStyle/>
          <a:p>
            <a:pPr eaLnBrk="0" hangingPunct="0"/>
            <a:r>
              <a:rPr lang="en-US" altLang="en-US" sz="1500" b="1">
                <a:solidFill>
                  <a:srgbClr val="3365FB"/>
                </a:solidFill>
              </a:rPr>
              <a:t>Force</a:t>
            </a:r>
          </a:p>
        </p:txBody>
      </p:sp>
      <p:sp>
        <p:nvSpPr>
          <p:cNvPr id="34" name="Rectangle 8"/>
          <p:cNvSpPr>
            <a:spLocks noChangeArrowheads="1"/>
          </p:cNvSpPr>
          <p:nvPr/>
        </p:nvSpPr>
        <p:spPr bwMode="auto">
          <a:xfrm>
            <a:off x="279493" y="4084436"/>
            <a:ext cx="970619" cy="298160"/>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7866" tIns="33338" rIns="67866" bIns="33338">
            <a:spAutoFit/>
          </a:bodyPr>
          <a:lstStyle/>
          <a:p>
            <a:pPr eaLnBrk="0" hangingPunct="0"/>
            <a:r>
              <a:rPr lang="en-US" altLang="en-US" sz="1500" b="1">
                <a:solidFill>
                  <a:srgbClr val="3365FB"/>
                </a:solidFill>
              </a:rPr>
              <a:t>No Force</a:t>
            </a:r>
          </a:p>
        </p:txBody>
      </p:sp>
      <p:sp>
        <p:nvSpPr>
          <p:cNvPr id="36" name="Rectangle 9"/>
          <p:cNvSpPr>
            <a:spLocks noChangeArrowheads="1"/>
          </p:cNvSpPr>
          <p:nvPr/>
        </p:nvSpPr>
        <p:spPr bwMode="auto">
          <a:xfrm>
            <a:off x="1251043" y="2599727"/>
            <a:ext cx="906499" cy="298160"/>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7866" tIns="33338" rIns="67866" bIns="33338">
            <a:spAutoFit/>
          </a:bodyPr>
          <a:lstStyle/>
          <a:p>
            <a:pPr eaLnBrk="0" hangingPunct="0"/>
            <a:r>
              <a:rPr lang="en-US" altLang="en-US" sz="1500" b="1">
                <a:solidFill>
                  <a:srgbClr val="438E00"/>
                </a:solidFill>
              </a:rPr>
              <a:t>No Steal</a:t>
            </a:r>
          </a:p>
        </p:txBody>
      </p:sp>
      <p:sp>
        <p:nvSpPr>
          <p:cNvPr id="37" name="Rectangle 10"/>
          <p:cNvSpPr>
            <a:spLocks noChangeArrowheads="1"/>
          </p:cNvSpPr>
          <p:nvPr/>
        </p:nvSpPr>
        <p:spPr bwMode="auto">
          <a:xfrm>
            <a:off x="2508343" y="2600918"/>
            <a:ext cx="597120" cy="298160"/>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7866" tIns="33338" rIns="67866" bIns="33338">
            <a:spAutoFit/>
          </a:bodyPr>
          <a:lstStyle/>
          <a:p>
            <a:pPr eaLnBrk="0" hangingPunct="0"/>
            <a:r>
              <a:rPr lang="en-US" altLang="en-US" sz="1500" b="1">
                <a:solidFill>
                  <a:srgbClr val="438E00"/>
                </a:solidFill>
              </a:rPr>
              <a:t>Steal</a:t>
            </a:r>
          </a:p>
        </p:txBody>
      </p:sp>
      <p:sp>
        <p:nvSpPr>
          <p:cNvPr id="38" name="Line 11"/>
          <p:cNvSpPr>
            <a:spLocks noChangeShapeType="1"/>
          </p:cNvSpPr>
          <p:nvPr/>
        </p:nvSpPr>
        <p:spPr bwMode="auto">
          <a:xfrm>
            <a:off x="1215324" y="3721295"/>
            <a:ext cx="2105025" cy="0"/>
          </a:xfrm>
          <a:prstGeom prst="line">
            <a:avLst/>
          </a:prstGeom>
          <a:noFill/>
          <a:ln w="12700">
            <a:solidFill>
              <a:srgbClr val="444444"/>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lgn="ctr" eaLnBrk="0" hangingPunct="0"/>
            <a:endParaRPr lang="en-US" sz="1800">
              <a:solidFill>
                <a:srgbClr val="005400"/>
              </a:solidFill>
              <a:latin typeface="Times New Roman" charset="0"/>
            </a:endParaRPr>
          </a:p>
        </p:txBody>
      </p:sp>
      <p:sp>
        <p:nvSpPr>
          <p:cNvPr id="41" name="Line 12"/>
          <p:cNvSpPr>
            <a:spLocks noChangeShapeType="1"/>
          </p:cNvSpPr>
          <p:nvPr/>
        </p:nvSpPr>
        <p:spPr bwMode="auto">
          <a:xfrm>
            <a:off x="2296412" y="2868808"/>
            <a:ext cx="0" cy="1704975"/>
          </a:xfrm>
          <a:prstGeom prst="line">
            <a:avLst/>
          </a:prstGeom>
          <a:noFill/>
          <a:ln w="12700">
            <a:solidFill>
              <a:srgbClr val="444444"/>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lgn="ctr" eaLnBrk="0" hangingPunct="0"/>
            <a:endParaRPr lang="en-US" sz="1800">
              <a:solidFill>
                <a:srgbClr val="005400"/>
              </a:solidFill>
              <a:latin typeface="Times New Roman" charset="0"/>
            </a:endParaRPr>
          </a:p>
        </p:txBody>
      </p:sp>
      <p:sp>
        <p:nvSpPr>
          <p:cNvPr id="43" name="Rectangle 13"/>
          <p:cNvSpPr>
            <a:spLocks noChangeArrowheads="1"/>
          </p:cNvSpPr>
          <p:nvPr/>
        </p:nvSpPr>
        <p:spPr bwMode="auto">
          <a:xfrm>
            <a:off x="1366534" y="3134318"/>
            <a:ext cx="804035" cy="344326"/>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7866" tIns="33338" rIns="67866" bIns="33338">
            <a:spAutoFit/>
          </a:bodyPr>
          <a:lstStyle/>
          <a:p>
            <a:pPr eaLnBrk="0" hangingPunct="0"/>
            <a:r>
              <a:rPr lang="en-US" altLang="en-US" sz="1800" b="1">
                <a:solidFill>
                  <a:srgbClr val="FC0128"/>
                </a:solidFill>
              </a:rPr>
              <a:t>Trivial</a:t>
            </a:r>
          </a:p>
        </p:txBody>
      </p:sp>
      <p:sp>
        <p:nvSpPr>
          <p:cNvPr id="44" name="Rectangle 14"/>
          <p:cNvSpPr>
            <a:spLocks noChangeArrowheads="1"/>
          </p:cNvSpPr>
          <p:nvPr/>
        </p:nvSpPr>
        <p:spPr bwMode="auto">
          <a:xfrm>
            <a:off x="2302365" y="3726058"/>
            <a:ext cx="1019175" cy="847725"/>
          </a:xfrm>
          <a:prstGeom prst="rect">
            <a:avLst/>
          </a:prstGeom>
          <a:solidFill>
            <a:srgbClr val="00B050"/>
          </a:solidFill>
          <a:ln w="12700">
            <a:solidFill>
              <a:srgbClr val="444444"/>
            </a:solidFill>
            <a:miter lim="800000"/>
            <a:headEnd/>
            <a:tailEnd/>
          </a:ln>
          <a:effectLst/>
        </p:spPr>
        <p:txBody>
          <a:bodyPr wrap="none" anchor="ctr"/>
          <a:lstStyle/>
          <a:p>
            <a:pPr algn="ctr" eaLnBrk="0" hangingPunct="0"/>
            <a:endParaRPr lang="en-US" sz="1800">
              <a:solidFill>
                <a:srgbClr val="005400"/>
              </a:solidFill>
              <a:latin typeface="Times New Roman" charset="0"/>
            </a:endParaRPr>
          </a:p>
        </p:txBody>
      </p:sp>
      <p:sp>
        <p:nvSpPr>
          <p:cNvPr id="46" name="Rectangle 15"/>
          <p:cNvSpPr>
            <a:spLocks noChangeArrowheads="1"/>
          </p:cNvSpPr>
          <p:nvPr/>
        </p:nvSpPr>
        <p:spPr bwMode="auto">
          <a:xfrm>
            <a:off x="2336893" y="3991568"/>
            <a:ext cx="983443" cy="344326"/>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7866" tIns="33338" rIns="67866" bIns="33338">
            <a:spAutoFit/>
          </a:bodyPr>
          <a:lstStyle/>
          <a:p>
            <a:pPr eaLnBrk="0" hangingPunct="0"/>
            <a:r>
              <a:rPr lang="en-US" altLang="en-US" sz="1800" b="1">
                <a:solidFill>
                  <a:srgbClr val="000000"/>
                </a:solidFill>
              </a:rPr>
              <a:t>Desired</a:t>
            </a:r>
          </a:p>
        </p:txBody>
      </p:sp>
      <p:sp>
        <p:nvSpPr>
          <p:cNvPr id="47" name="Content Placeholder 4"/>
          <p:cNvSpPr txBox="1">
            <a:spLocks/>
          </p:cNvSpPr>
          <p:nvPr/>
        </p:nvSpPr>
        <p:spPr bwMode="auto">
          <a:xfrm>
            <a:off x="206256" y="666893"/>
            <a:ext cx="4228240" cy="1891665"/>
          </a:xfrm>
          <a:prstGeom prst="rect">
            <a:avLst/>
          </a:prstGeom>
          <a:noFill/>
          <a:ln w="9525">
            <a:noFill/>
            <a:miter lim="800000"/>
            <a:headEnd/>
            <a:tailEnd/>
          </a:ln>
        </p:spPr>
        <p:txBody>
          <a:bodyPr vert="horz" wrap="square" lIns="0" tIns="0" rIns="0" bIns="0" numCol="1" anchor="t" anchorCtr="0" compatLnSpc="1">
            <a:prstTxWarp prst="textNoShape">
              <a:avLst/>
            </a:prstTxWarp>
            <a:normAutofit fontScale="77500" lnSpcReduction="20000"/>
          </a:bodyPr>
          <a:lstStyle>
            <a:lvl1pPr marL="228600" indent="-228600" algn="l" rtl="0" eaLnBrk="1" fontAlgn="base" hangingPunct="1">
              <a:lnSpc>
                <a:spcPct val="100000"/>
              </a:lnSpc>
              <a:spcBef>
                <a:spcPts val="1200"/>
              </a:spcBef>
              <a:spcAft>
                <a:spcPts val="0"/>
              </a:spcAft>
              <a:buClr>
                <a:schemeClr val="accent1"/>
              </a:buClr>
              <a:buFont typeface="Arial" pitchFamily="34" charset="0"/>
              <a:buChar char="•"/>
              <a:defRPr sz="1800">
                <a:solidFill>
                  <a:schemeClr val="tx1"/>
                </a:solidFill>
                <a:latin typeface="Century Schoolbook" charset="0"/>
                <a:ea typeface="Century Schoolbook" charset="0"/>
                <a:cs typeface="Century Schoolbook" charset="0"/>
              </a:defRPr>
            </a:lvl1pPr>
            <a:lvl2pPr marL="574675" indent="-223838" algn="l" rtl="0" eaLnBrk="1" fontAlgn="base" hangingPunct="1">
              <a:lnSpc>
                <a:spcPct val="100000"/>
              </a:lnSpc>
              <a:spcBef>
                <a:spcPts val="300"/>
              </a:spcBef>
              <a:spcAft>
                <a:spcPts val="0"/>
              </a:spcAft>
              <a:buClr>
                <a:schemeClr val="accent1"/>
              </a:buClr>
              <a:buFont typeface="Museo Sans For Dell" pitchFamily="2" charset="0"/>
              <a:buChar char="–"/>
              <a:defRPr sz="1600" baseline="0">
                <a:solidFill>
                  <a:schemeClr val="tx1"/>
                </a:solidFill>
                <a:latin typeface="Century Schoolbook" charset="0"/>
                <a:ea typeface="Century Schoolbook" charset="0"/>
                <a:cs typeface="Century Schoolbook" charset="0"/>
              </a:defRPr>
            </a:lvl2pPr>
            <a:lvl3pPr marL="909638" indent="-220663" algn="l" rtl="0" eaLnBrk="1" fontAlgn="base" hangingPunct="1">
              <a:lnSpc>
                <a:spcPct val="100000"/>
              </a:lnSpc>
              <a:spcBef>
                <a:spcPts val="300"/>
              </a:spcBef>
              <a:spcAft>
                <a:spcPts val="0"/>
              </a:spcAft>
              <a:buClr>
                <a:schemeClr val="accent1"/>
              </a:buClr>
              <a:buFont typeface="Museo Sans For Dell" pitchFamily="2" charset="0"/>
              <a:buChar char="–"/>
              <a:defRPr sz="1400" baseline="0">
                <a:solidFill>
                  <a:schemeClr val="tx1"/>
                </a:solidFill>
                <a:latin typeface="Century Schoolbook" charset="0"/>
                <a:ea typeface="Century Schoolbook" charset="0"/>
                <a:cs typeface="Century Schoolbook" charset="0"/>
              </a:defRPr>
            </a:lvl3pPr>
            <a:lvl4pPr marL="1200150" indent="-176213" algn="l" rtl="0" eaLnBrk="1" fontAlgn="base" hangingPunct="1">
              <a:lnSpc>
                <a:spcPct val="100000"/>
              </a:lnSpc>
              <a:spcBef>
                <a:spcPts val="300"/>
              </a:spcBef>
              <a:spcAft>
                <a:spcPts val="0"/>
              </a:spcAft>
              <a:buClr>
                <a:schemeClr val="accent1"/>
              </a:buClr>
              <a:buFont typeface="Museo For Dell 300" pitchFamily="50" charset="0"/>
              <a:buChar char="–"/>
              <a:defRPr sz="1200" baseline="0">
                <a:solidFill>
                  <a:schemeClr val="tx1"/>
                </a:solidFill>
                <a:latin typeface="Century Schoolbook" charset="0"/>
                <a:ea typeface="Century Schoolbook" charset="0"/>
                <a:cs typeface="Century Schoolbook" charset="0"/>
              </a:defRPr>
            </a:lvl4pPr>
            <a:lvl5pPr marL="1608138" indent="-236538" algn="l" rtl="0" eaLnBrk="1" fontAlgn="base" hangingPunct="1">
              <a:lnSpc>
                <a:spcPct val="90000"/>
              </a:lnSpc>
              <a:spcBef>
                <a:spcPts val="300"/>
              </a:spcBef>
              <a:spcAft>
                <a:spcPts val="0"/>
              </a:spcAft>
              <a:buClr>
                <a:schemeClr val="accent1"/>
              </a:buClr>
              <a:buFont typeface="Museo For Dell 300" pitchFamily="50" charset="0"/>
              <a:buNone/>
              <a:defRPr sz="1100">
                <a:solidFill>
                  <a:schemeClr val="tx1"/>
                </a:solidFill>
                <a:latin typeface="Museo Sans For Dell" pitchFamily="2" charset="0"/>
                <a:ea typeface="Museo Sans For Dell" pitchFamily="2" charset="0"/>
              </a:defRPr>
            </a:lvl5pPr>
            <a:lvl6pPr marL="2065338" indent="-236538" algn="l" rtl="0" eaLnBrk="1" fontAlgn="base" hangingPunct="1">
              <a:lnSpc>
                <a:spcPct val="95000"/>
              </a:lnSpc>
              <a:spcBef>
                <a:spcPct val="30000"/>
              </a:spcBef>
              <a:spcAft>
                <a:spcPct val="0"/>
              </a:spcAft>
              <a:buClr>
                <a:schemeClr val="accent1"/>
              </a:buClr>
              <a:buFont typeface="Arial" charset="0"/>
              <a:buChar char="–"/>
              <a:defRPr sz="1800">
                <a:solidFill>
                  <a:schemeClr val="accent1"/>
                </a:solidFill>
                <a:latin typeface="+mn-lt"/>
              </a:defRPr>
            </a:lvl6pPr>
            <a:lvl7pPr marL="2522538" indent="-236538" algn="l" rtl="0" eaLnBrk="1" fontAlgn="base" hangingPunct="1">
              <a:lnSpc>
                <a:spcPct val="95000"/>
              </a:lnSpc>
              <a:spcBef>
                <a:spcPct val="30000"/>
              </a:spcBef>
              <a:spcAft>
                <a:spcPct val="0"/>
              </a:spcAft>
              <a:buClr>
                <a:schemeClr val="accent1"/>
              </a:buClr>
              <a:buFont typeface="Arial" charset="0"/>
              <a:buChar char="–"/>
              <a:defRPr sz="1800">
                <a:solidFill>
                  <a:schemeClr val="accent1"/>
                </a:solidFill>
                <a:latin typeface="+mn-lt"/>
              </a:defRPr>
            </a:lvl7pPr>
            <a:lvl8pPr marL="2979738" indent="-236538" algn="l" rtl="0" eaLnBrk="1" fontAlgn="base" hangingPunct="1">
              <a:lnSpc>
                <a:spcPct val="95000"/>
              </a:lnSpc>
              <a:spcBef>
                <a:spcPct val="30000"/>
              </a:spcBef>
              <a:spcAft>
                <a:spcPct val="0"/>
              </a:spcAft>
              <a:buClr>
                <a:schemeClr val="accent1"/>
              </a:buClr>
              <a:buFont typeface="Arial" charset="0"/>
              <a:buChar char="–"/>
              <a:defRPr sz="1800">
                <a:solidFill>
                  <a:schemeClr val="accent1"/>
                </a:solidFill>
                <a:latin typeface="+mn-lt"/>
              </a:defRPr>
            </a:lvl8pPr>
            <a:lvl9pPr marL="3436938" indent="-236538" algn="l" rtl="0" eaLnBrk="1" fontAlgn="base" hangingPunct="1">
              <a:lnSpc>
                <a:spcPct val="95000"/>
              </a:lnSpc>
              <a:spcBef>
                <a:spcPct val="30000"/>
              </a:spcBef>
              <a:spcAft>
                <a:spcPct val="0"/>
              </a:spcAft>
              <a:buClr>
                <a:schemeClr val="accent1"/>
              </a:buClr>
              <a:buFont typeface="Arial" charset="0"/>
              <a:buChar char="–"/>
              <a:defRPr sz="1800">
                <a:solidFill>
                  <a:schemeClr val="accent1"/>
                </a:solidFill>
                <a:latin typeface="+mn-lt"/>
              </a:defRPr>
            </a:lvl9pPr>
          </a:lstStyle>
          <a:p>
            <a:pPr>
              <a:lnSpc>
                <a:spcPct val="120000"/>
              </a:lnSpc>
              <a:spcBef>
                <a:spcPts val="0"/>
              </a:spcBef>
            </a:pPr>
            <a:r>
              <a:rPr lang="en-US" altLang="en-US" kern="0" dirty="0" smtClean="0">
                <a:solidFill>
                  <a:srgbClr val="444444"/>
                </a:solidFill>
              </a:rPr>
              <a:t>Force </a:t>
            </a:r>
            <a:r>
              <a:rPr lang="en-US" altLang="en-US" kern="0" dirty="0" smtClean="0"/>
              <a:t>every write to disk?</a:t>
            </a:r>
          </a:p>
          <a:p>
            <a:pPr lvl="1">
              <a:lnSpc>
                <a:spcPct val="120000"/>
              </a:lnSpc>
              <a:spcBef>
                <a:spcPts val="0"/>
              </a:spcBef>
            </a:pPr>
            <a:r>
              <a:rPr lang="en-US" altLang="en-US" kern="0" dirty="0" smtClean="0"/>
              <a:t>Poor response time.</a:t>
            </a:r>
          </a:p>
          <a:p>
            <a:pPr lvl="1">
              <a:lnSpc>
                <a:spcPct val="120000"/>
              </a:lnSpc>
              <a:spcBef>
                <a:spcPts val="0"/>
              </a:spcBef>
            </a:pPr>
            <a:r>
              <a:rPr lang="en-US" altLang="en-US" kern="0" dirty="0" smtClean="0"/>
              <a:t>But provides durability.</a:t>
            </a:r>
            <a:br>
              <a:rPr lang="en-US" altLang="en-US" kern="0" dirty="0" smtClean="0"/>
            </a:br>
            <a:endParaRPr lang="en-US" altLang="en-US" kern="0" dirty="0" smtClean="0"/>
          </a:p>
          <a:p>
            <a:pPr>
              <a:lnSpc>
                <a:spcPct val="120000"/>
              </a:lnSpc>
              <a:spcBef>
                <a:spcPts val="0"/>
              </a:spcBef>
            </a:pPr>
            <a:r>
              <a:rPr lang="en-US" altLang="en-US" kern="0" dirty="0" smtClean="0">
                <a:solidFill>
                  <a:srgbClr val="444444"/>
                </a:solidFill>
              </a:rPr>
              <a:t>Steal </a:t>
            </a:r>
            <a:r>
              <a:rPr lang="en-US" altLang="en-US" kern="0" dirty="0" smtClean="0"/>
              <a:t>buffer-pool frames from</a:t>
            </a:r>
            <a:br>
              <a:rPr lang="en-US" altLang="en-US" kern="0" dirty="0" smtClean="0"/>
            </a:br>
            <a:r>
              <a:rPr lang="en-US" altLang="en-US" kern="0" dirty="0" smtClean="0"/>
              <a:t>uncommitted transactions?</a:t>
            </a:r>
          </a:p>
          <a:p>
            <a:pPr lvl="1">
              <a:lnSpc>
                <a:spcPct val="120000"/>
              </a:lnSpc>
              <a:spcBef>
                <a:spcPts val="0"/>
              </a:spcBef>
            </a:pPr>
            <a:r>
              <a:rPr lang="en-US" altLang="en-US" kern="0" dirty="0" smtClean="0"/>
              <a:t>If not, poor performance/caching performance</a:t>
            </a:r>
          </a:p>
          <a:p>
            <a:pPr lvl="1">
              <a:lnSpc>
                <a:spcPct val="120000"/>
              </a:lnSpc>
              <a:spcBef>
                <a:spcPts val="0"/>
              </a:spcBef>
            </a:pPr>
            <a:r>
              <a:rPr lang="en-US" altLang="en-US" kern="0" dirty="0" smtClean="0"/>
              <a:t>If yes, how can we ensure atomicity?</a:t>
            </a:r>
            <a:br>
              <a:rPr lang="en-US" altLang="en-US" kern="0" dirty="0" smtClean="0"/>
            </a:br>
            <a:r>
              <a:rPr lang="en-US" altLang="en-US" kern="0" dirty="0" smtClean="0"/>
              <a:t>Uncommitted updates on disk</a:t>
            </a:r>
            <a:endParaRPr lang="en-US" altLang="en-US" kern="0" dirty="0"/>
          </a:p>
        </p:txBody>
      </p:sp>
    </p:spTree>
    <p:extLst>
      <p:ext uri="{BB962C8B-B14F-4D97-AF65-F5344CB8AC3E}">
        <p14:creationId xmlns:p14="http://schemas.microsoft.com/office/powerpoint/2010/main" val="153277424"/>
      </p:ext>
    </p:extLst>
  </p:cSld>
  <p:clrMapOvr>
    <a:masterClrMapping/>
  </p:clrMapOvr>
  <p:transition spd="med">
    <p:wipe dir="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5904" y="196172"/>
            <a:ext cx="8279946" cy="1052596"/>
          </a:xfrm>
        </p:spPr>
        <p:txBody>
          <a:bodyPr/>
          <a:lstStyle/>
          <a:p>
            <a:r>
              <a:rPr lang="en-US" dirty="0" smtClean="0"/>
              <a:t>ARIES Algorithm = </a:t>
            </a:r>
            <a:br>
              <a:rPr lang="en-US" dirty="0" smtClean="0"/>
            </a:br>
            <a:r>
              <a:rPr lang="en-US" sz="2000" dirty="0"/>
              <a:t>Algorithms for Recovery and Isolation Exploiting Semantics</a:t>
            </a:r>
            <a:r>
              <a:rPr lang="en-US" dirty="0"/>
              <a:t/>
            </a:r>
            <a:br>
              <a:rPr lang="en-US" dirty="0"/>
            </a:br>
            <a:endParaRPr lang="en-US" dirty="0"/>
          </a:p>
        </p:txBody>
      </p:sp>
      <p:sp>
        <p:nvSpPr>
          <p:cNvPr id="3" name="Content Placeholder 2"/>
          <p:cNvSpPr>
            <a:spLocks noGrp="1"/>
          </p:cNvSpPr>
          <p:nvPr>
            <p:ph sz="half" idx="1"/>
          </p:nvPr>
        </p:nvSpPr>
        <p:spPr>
          <a:xfrm>
            <a:off x="457200" y="1051904"/>
            <a:ext cx="8267140" cy="3463340"/>
          </a:xfrm>
        </p:spPr>
        <p:txBody>
          <a:bodyPr>
            <a:normAutofit lnSpcReduction="10000"/>
          </a:bodyPr>
          <a:lstStyle/>
          <a:p>
            <a:pPr marL="0" indent="0">
              <a:buNone/>
            </a:pPr>
            <a:r>
              <a:rPr lang="en-US" dirty="0" smtClean="0"/>
              <a:t>ARIES </a:t>
            </a:r>
            <a:r>
              <a:rPr lang="en-US" dirty="0"/>
              <a:t>recovery involves three </a:t>
            </a:r>
            <a:r>
              <a:rPr lang="en-US" dirty="0" smtClean="0"/>
              <a:t>passes</a:t>
            </a:r>
            <a:endParaRPr lang="en-US" dirty="0"/>
          </a:p>
          <a:p>
            <a:pPr marL="342900" indent="-342900">
              <a:buFont typeface="+mj-lt"/>
              <a:buAutoNum type="arabicPeriod"/>
            </a:pPr>
            <a:r>
              <a:rPr lang="en-US" sz="1700" dirty="0" smtClean="0"/>
              <a:t>Analysis </a:t>
            </a:r>
            <a:r>
              <a:rPr lang="en-US" sz="1700" dirty="0"/>
              <a:t>pass: </a:t>
            </a:r>
          </a:p>
          <a:p>
            <a:pPr lvl="1"/>
            <a:r>
              <a:rPr lang="en-US" sz="1500" dirty="0" smtClean="0"/>
              <a:t>Determine </a:t>
            </a:r>
            <a:r>
              <a:rPr lang="en-US" sz="1500" dirty="0"/>
              <a:t>which transactions to </a:t>
            </a:r>
            <a:r>
              <a:rPr lang="en-US" sz="1500" dirty="0" smtClean="0"/>
              <a:t>undo</a:t>
            </a:r>
            <a:endParaRPr lang="en-US" sz="1500" dirty="0"/>
          </a:p>
          <a:p>
            <a:pPr lvl="1"/>
            <a:r>
              <a:rPr lang="en-US" sz="1500" dirty="0" smtClean="0"/>
              <a:t>Determine </a:t>
            </a:r>
            <a:r>
              <a:rPr lang="en-US" sz="1500" dirty="0"/>
              <a:t>which pages were dirty (disk version not up to date) </a:t>
            </a:r>
            <a:r>
              <a:rPr lang="en-US" sz="1500" dirty="0" smtClean="0"/>
              <a:t>at </a:t>
            </a:r>
            <a:r>
              <a:rPr lang="en-US" sz="1500" dirty="0"/>
              <a:t>time of </a:t>
            </a:r>
            <a:endParaRPr lang="en-US" sz="1500" dirty="0" smtClean="0"/>
          </a:p>
          <a:p>
            <a:pPr lvl="1"/>
            <a:r>
              <a:rPr lang="en-US" sz="1500" dirty="0" err="1" smtClean="0"/>
              <a:t>RedoLSN</a:t>
            </a:r>
            <a:r>
              <a:rPr lang="en-US" sz="1500" dirty="0"/>
              <a:t>: LSN from which redo should </a:t>
            </a:r>
            <a:r>
              <a:rPr lang="en-US" sz="1500" dirty="0" smtClean="0"/>
              <a:t>start</a:t>
            </a:r>
            <a:endParaRPr lang="en-US" sz="1500" dirty="0"/>
          </a:p>
          <a:p>
            <a:pPr marL="342900" indent="-342900">
              <a:buFont typeface="+mj-lt"/>
              <a:buAutoNum type="arabicPeriod"/>
            </a:pPr>
            <a:r>
              <a:rPr lang="en-US" sz="1700" dirty="0" smtClean="0"/>
              <a:t>Redo pass:</a:t>
            </a:r>
            <a:endParaRPr lang="en-US" sz="1700" dirty="0"/>
          </a:p>
          <a:p>
            <a:pPr lvl="1"/>
            <a:r>
              <a:rPr lang="en-US" sz="1500" dirty="0" smtClean="0"/>
              <a:t>Repeats </a:t>
            </a:r>
            <a:r>
              <a:rPr lang="en-US" sz="1500" dirty="0"/>
              <a:t>history, redoing all actions from </a:t>
            </a:r>
            <a:r>
              <a:rPr lang="en-US" sz="1500" dirty="0" err="1" smtClean="0"/>
              <a:t>RedoLSN</a:t>
            </a:r>
            <a:r>
              <a:rPr lang="en-US" sz="1500" dirty="0"/>
              <a:t/>
            </a:r>
            <a:br>
              <a:rPr lang="en-US" sz="1500" dirty="0"/>
            </a:br>
            <a:r>
              <a:rPr lang="en-US" sz="1500" dirty="0" smtClean="0"/>
              <a:t>(updated committed but not written changes to pages)</a:t>
            </a:r>
            <a:endParaRPr lang="en-US" sz="1500" dirty="0"/>
          </a:p>
          <a:p>
            <a:pPr lvl="1"/>
            <a:r>
              <a:rPr lang="en-US" sz="1500" dirty="0" err="1" smtClean="0"/>
              <a:t>RecLSN</a:t>
            </a:r>
            <a:r>
              <a:rPr lang="en-US" sz="1500" dirty="0" smtClean="0"/>
              <a:t> </a:t>
            </a:r>
            <a:r>
              <a:rPr lang="en-US" sz="1500" dirty="0"/>
              <a:t>and </a:t>
            </a:r>
            <a:r>
              <a:rPr lang="en-US" sz="1500" dirty="0" err="1"/>
              <a:t>PageLSNs</a:t>
            </a:r>
            <a:r>
              <a:rPr lang="en-US" sz="1500" dirty="0"/>
              <a:t> are used to avoid redoing actions already </a:t>
            </a:r>
            <a:r>
              <a:rPr lang="en-US" sz="1500" dirty="0" smtClean="0"/>
              <a:t>reflected </a:t>
            </a:r>
            <a:r>
              <a:rPr lang="en-US" sz="1500" dirty="0"/>
              <a:t>on page </a:t>
            </a:r>
            <a:endParaRPr lang="en-US" sz="1500" dirty="0" smtClean="0"/>
          </a:p>
          <a:p>
            <a:pPr marL="342900" indent="-342900">
              <a:buFont typeface="+mj-lt"/>
              <a:buAutoNum type="arabicPeriod"/>
            </a:pPr>
            <a:r>
              <a:rPr lang="en-US" sz="1700" dirty="0" smtClean="0"/>
              <a:t>Undo pass:</a:t>
            </a:r>
            <a:endParaRPr lang="en-US" sz="1700" dirty="0"/>
          </a:p>
          <a:p>
            <a:pPr lvl="1"/>
            <a:r>
              <a:rPr lang="en-US" sz="1500" dirty="0" smtClean="0"/>
              <a:t>Rolls </a:t>
            </a:r>
            <a:r>
              <a:rPr lang="en-US" sz="1500" dirty="0"/>
              <a:t>back all incomplete </a:t>
            </a:r>
            <a:r>
              <a:rPr lang="en-US" sz="1500" dirty="0" smtClean="0"/>
              <a:t>transactions (with uncommitted pages written to disk).</a:t>
            </a:r>
            <a:endParaRPr lang="en-US" sz="1500" dirty="0"/>
          </a:p>
          <a:p>
            <a:pPr lvl="1"/>
            <a:r>
              <a:rPr lang="en-US" sz="1500" dirty="0" smtClean="0"/>
              <a:t>Transactions </a:t>
            </a:r>
            <a:r>
              <a:rPr lang="en-US" sz="1500" dirty="0"/>
              <a:t>whose abort was complete earlier are not undone</a:t>
            </a:r>
          </a:p>
        </p:txBody>
      </p:sp>
    </p:spTree>
    <p:extLst>
      <p:ext uri="{BB962C8B-B14F-4D97-AF65-F5344CB8AC3E}">
        <p14:creationId xmlns:p14="http://schemas.microsoft.com/office/powerpoint/2010/main" val="1434917378"/>
      </p:ext>
    </p:extLst>
  </p:cSld>
  <p:clrMapOvr>
    <a:masterClrMapping/>
  </p:clrMapOvr>
  <p:transition spd="med">
    <p:wipe dir="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Durability</a:t>
            </a:r>
            <a:endParaRPr lang="en-US" dirty="0"/>
          </a:p>
        </p:txBody>
      </p:sp>
    </p:spTree>
    <p:extLst>
      <p:ext uri="{BB962C8B-B14F-4D97-AF65-F5344CB8AC3E}">
        <p14:creationId xmlns:p14="http://schemas.microsoft.com/office/powerpoint/2010/main" val="1686668892"/>
      </p:ext>
    </p:extLst>
  </p:cSld>
  <p:clrMapOvr>
    <a:masterClrMapping/>
  </p:clrMapOvr>
  <p:transition spd="med">
    <p:wipe dir="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Durability</a:t>
            </a:r>
            <a:endParaRPr lang="en-US" dirty="0"/>
          </a:p>
        </p:txBody>
      </p:sp>
      <p:sp>
        <p:nvSpPr>
          <p:cNvPr id="3" name="Content Placeholder 2"/>
          <p:cNvSpPr>
            <a:spLocks noGrp="1"/>
          </p:cNvSpPr>
          <p:nvPr>
            <p:ph sz="half" idx="1"/>
          </p:nvPr>
        </p:nvSpPr>
        <p:spPr/>
        <p:txBody>
          <a:bodyPr/>
          <a:lstStyle/>
          <a:p>
            <a:r>
              <a:rPr lang="en-US" dirty="0" smtClean="0"/>
              <a:t>Write changes to disk trivially achieves durability.</a:t>
            </a:r>
          </a:p>
          <a:p>
            <a:r>
              <a:rPr lang="en-US" dirty="0" smtClean="0"/>
              <a:t>DBMS engine uses write-ahead-logging to</a:t>
            </a:r>
          </a:p>
          <a:p>
            <a:pPr lvl="1"/>
            <a:r>
              <a:rPr lang="en-US" dirty="0" smtClean="0"/>
              <a:t>Achieve durability</a:t>
            </a:r>
          </a:p>
          <a:p>
            <a:pPr lvl="1"/>
            <a:r>
              <a:rPr lang="en-US" dirty="0" smtClean="0"/>
              <a:t>But with better performance through more efficient caching and I/O.</a:t>
            </a:r>
          </a:p>
          <a:p>
            <a:r>
              <a:rPr lang="en-US" dirty="0" smtClean="0"/>
              <a:t>Well, disks fail. How is that durable.</a:t>
            </a:r>
          </a:p>
          <a:p>
            <a:pPr lvl="1"/>
            <a:r>
              <a:rPr lang="en-US" dirty="0" smtClean="0"/>
              <a:t>RAID and other solutions.</a:t>
            </a:r>
          </a:p>
          <a:p>
            <a:pPr lvl="1"/>
            <a:r>
              <a:rPr lang="en-US" dirty="0" smtClean="0"/>
              <a:t>Disk subsystems, including entire RAID device, fail </a:t>
            </a:r>
            <a:r>
              <a:rPr lang="en-US" dirty="0" smtClean="0">
                <a:sym typeface="Wingdings"/>
              </a:rPr>
              <a:t></a:t>
            </a:r>
          </a:p>
          <a:p>
            <a:pPr lvl="2"/>
            <a:r>
              <a:rPr lang="en-US" dirty="0" smtClean="0">
                <a:sym typeface="Wingdings"/>
              </a:rPr>
              <a:t>Duplex writes</a:t>
            </a:r>
          </a:p>
          <a:p>
            <a:pPr lvl="2"/>
            <a:r>
              <a:rPr lang="en-US" dirty="0" smtClean="0">
                <a:sym typeface="Wingdings"/>
              </a:rPr>
              <a:t>To independent disk subsystems.</a:t>
            </a:r>
          </a:p>
          <a:p>
            <a:r>
              <a:rPr lang="en-US" dirty="0" smtClean="0">
                <a:sym typeface="Wingdings"/>
              </a:rPr>
              <a:t>Well, there are earthquakes, floods, etc.</a:t>
            </a:r>
            <a:r>
              <a:rPr lang="en-US" dirty="0" smtClean="0"/>
              <a:t> </a:t>
            </a:r>
            <a:endParaRPr lang="en-US" dirty="0"/>
          </a:p>
        </p:txBody>
      </p:sp>
    </p:spTree>
    <p:extLst>
      <p:ext uri="{BB962C8B-B14F-4D97-AF65-F5344CB8AC3E}">
        <p14:creationId xmlns:p14="http://schemas.microsoft.com/office/powerpoint/2010/main" val="1637492088"/>
      </p:ext>
    </p:extLst>
  </p:cSld>
  <p:clrMapOvr>
    <a:masterClrMapping/>
  </p:clrMapOvr>
  <p:transition spd="med">
    <p:wipe dir="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Availability and Replication</a:t>
            </a:r>
            <a:endParaRPr lang="en-US" dirty="0"/>
          </a:p>
        </p:txBody>
      </p:sp>
      <p:sp>
        <p:nvSpPr>
          <p:cNvPr id="7" name="Content Placeholder 6"/>
          <p:cNvSpPr>
            <a:spLocks noGrp="1"/>
          </p:cNvSpPr>
          <p:nvPr>
            <p:ph sz="half" idx="1"/>
          </p:nvPr>
        </p:nvSpPr>
        <p:spPr>
          <a:xfrm>
            <a:off x="364332" y="694417"/>
            <a:ext cx="4686300" cy="3820827"/>
          </a:xfrm>
        </p:spPr>
        <p:txBody>
          <a:bodyPr>
            <a:normAutofit fontScale="85000" lnSpcReduction="10000"/>
          </a:bodyPr>
          <a:lstStyle/>
          <a:p>
            <a:pPr>
              <a:lnSpc>
                <a:spcPct val="110000"/>
              </a:lnSpc>
              <a:spcBef>
                <a:spcPts val="0"/>
              </a:spcBef>
              <a:spcAft>
                <a:spcPts val="200"/>
              </a:spcAft>
            </a:pPr>
            <a:r>
              <a:rPr lang="en-US" dirty="0" smtClean="0"/>
              <a:t>There are two basic patterns</a:t>
            </a:r>
          </a:p>
          <a:p>
            <a:pPr lvl="1">
              <a:lnSpc>
                <a:spcPct val="110000"/>
              </a:lnSpc>
              <a:spcBef>
                <a:spcPts val="0"/>
              </a:spcBef>
              <a:spcAft>
                <a:spcPts val="200"/>
              </a:spcAft>
            </a:pPr>
            <a:r>
              <a:rPr lang="en-US" dirty="0" smtClean="0"/>
              <a:t>Active/Passive</a:t>
            </a:r>
          </a:p>
          <a:p>
            <a:pPr lvl="2">
              <a:lnSpc>
                <a:spcPct val="110000"/>
              </a:lnSpc>
              <a:spcBef>
                <a:spcPts val="0"/>
              </a:spcBef>
              <a:spcAft>
                <a:spcPts val="200"/>
              </a:spcAft>
            </a:pPr>
            <a:r>
              <a:rPr lang="en-US" dirty="0" smtClean="0"/>
              <a:t>All requests go to </a:t>
            </a:r>
            <a:r>
              <a:rPr lang="en-US" i="1" dirty="0" smtClean="0"/>
              <a:t>master </a:t>
            </a:r>
            <a:r>
              <a:rPr lang="en-US" dirty="0" smtClean="0"/>
              <a:t>during normal processing.</a:t>
            </a:r>
          </a:p>
          <a:p>
            <a:pPr lvl="2">
              <a:lnSpc>
                <a:spcPct val="110000"/>
              </a:lnSpc>
              <a:spcBef>
                <a:spcPts val="0"/>
              </a:spcBef>
              <a:spcAft>
                <a:spcPts val="200"/>
              </a:spcAft>
            </a:pPr>
            <a:r>
              <a:rPr lang="en-US" dirty="0" smtClean="0"/>
              <a:t>Updates are </a:t>
            </a:r>
            <a:r>
              <a:rPr lang="en-US" dirty="0" err="1" smtClean="0"/>
              <a:t>transactionally</a:t>
            </a:r>
            <a:r>
              <a:rPr lang="en-US" dirty="0" smtClean="0"/>
              <a:t> queued for processing at passive backup.</a:t>
            </a:r>
          </a:p>
          <a:p>
            <a:pPr lvl="2">
              <a:lnSpc>
                <a:spcPct val="110000"/>
              </a:lnSpc>
              <a:spcBef>
                <a:spcPts val="0"/>
              </a:spcBef>
              <a:spcAft>
                <a:spcPts val="200"/>
              </a:spcAft>
            </a:pPr>
            <a:r>
              <a:rPr lang="en-US" dirty="0" smtClean="0"/>
              <a:t>Failure of </a:t>
            </a:r>
            <a:r>
              <a:rPr lang="en-US" i="1" dirty="0" smtClean="0"/>
              <a:t>master</a:t>
            </a:r>
          </a:p>
          <a:p>
            <a:pPr lvl="3">
              <a:lnSpc>
                <a:spcPct val="110000"/>
              </a:lnSpc>
              <a:spcBef>
                <a:spcPts val="0"/>
              </a:spcBef>
              <a:spcAft>
                <a:spcPts val="200"/>
              </a:spcAft>
            </a:pPr>
            <a:r>
              <a:rPr lang="en-US" dirty="0" smtClean="0"/>
              <a:t>Routes subsequent requests to </a:t>
            </a:r>
            <a:r>
              <a:rPr lang="en-US" i="1" dirty="0" smtClean="0"/>
              <a:t>backup.</a:t>
            </a:r>
          </a:p>
          <a:p>
            <a:pPr lvl="3">
              <a:lnSpc>
                <a:spcPct val="110000"/>
              </a:lnSpc>
              <a:spcBef>
                <a:spcPts val="0"/>
              </a:spcBef>
              <a:spcAft>
                <a:spcPts val="200"/>
              </a:spcAft>
            </a:pPr>
            <a:r>
              <a:rPr lang="en-US" dirty="0" smtClean="0"/>
              <a:t>Backup must process and commit updates before </a:t>
            </a:r>
            <a:br>
              <a:rPr lang="en-US" dirty="0" smtClean="0"/>
            </a:br>
            <a:r>
              <a:rPr lang="en-US" dirty="0" smtClean="0"/>
              <a:t>accepting requests.</a:t>
            </a:r>
          </a:p>
          <a:p>
            <a:pPr lvl="1">
              <a:lnSpc>
                <a:spcPct val="110000"/>
              </a:lnSpc>
              <a:spcBef>
                <a:spcPts val="0"/>
              </a:spcBef>
              <a:spcAft>
                <a:spcPts val="200"/>
              </a:spcAft>
            </a:pPr>
            <a:r>
              <a:rPr lang="en-US" dirty="0" smtClean="0"/>
              <a:t>Active/Active</a:t>
            </a:r>
          </a:p>
          <a:p>
            <a:pPr lvl="2">
              <a:lnSpc>
                <a:spcPct val="110000"/>
              </a:lnSpc>
              <a:spcBef>
                <a:spcPts val="0"/>
              </a:spcBef>
              <a:spcAft>
                <a:spcPts val="200"/>
              </a:spcAft>
            </a:pPr>
            <a:r>
              <a:rPr lang="en-US" dirty="0" smtClean="0"/>
              <a:t>Both environments process requests.</a:t>
            </a:r>
          </a:p>
          <a:p>
            <a:pPr lvl="2">
              <a:lnSpc>
                <a:spcPct val="110000"/>
              </a:lnSpc>
              <a:spcBef>
                <a:spcPts val="0"/>
              </a:spcBef>
              <a:spcAft>
                <a:spcPts val="200"/>
              </a:spcAft>
            </a:pPr>
            <a:r>
              <a:rPr lang="en-US" dirty="0" smtClean="0"/>
              <a:t>Some form of distributed transaction commit required to synchronize updates on both copies.</a:t>
            </a:r>
          </a:p>
          <a:p>
            <a:pPr>
              <a:lnSpc>
                <a:spcPct val="110000"/>
              </a:lnSpc>
              <a:spcBef>
                <a:spcPts val="0"/>
              </a:spcBef>
              <a:spcAft>
                <a:spcPts val="200"/>
              </a:spcAft>
            </a:pPr>
            <a:r>
              <a:rPr lang="en-US" dirty="0" smtClean="0"/>
              <a:t>Multi-system communication to guarantee consistency is the foundation for tradeoffs in CAP.</a:t>
            </a:r>
          </a:p>
          <a:p>
            <a:pPr lvl="1">
              <a:lnSpc>
                <a:spcPct val="110000"/>
              </a:lnSpc>
              <a:spcBef>
                <a:spcPts val="0"/>
              </a:spcBef>
              <a:spcAft>
                <a:spcPts val="200"/>
              </a:spcAft>
            </a:pPr>
            <a:r>
              <a:rPr lang="en-US" dirty="0" smtClean="0"/>
              <a:t>The system can be CAP if and only </a:t>
            </a:r>
            <a:r>
              <a:rPr lang="en-US" dirty="0" err="1" smtClean="0"/>
              <a:t>iff</a:t>
            </a:r>
            <a:endParaRPr lang="en-US" dirty="0" smtClean="0"/>
          </a:p>
          <a:p>
            <a:pPr lvl="1">
              <a:lnSpc>
                <a:spcPct val="110000"/>
              </a:lnSpc>
              <a:spcBef>
                <a:spcPts val="0"/>
              </a:spcBef>
              <a:spcAft>
                <a:spcPts val="200"/>
              </a:spcAft>
            </a:pPr>
            <a:r>
              <a:rPr lang="en-US" dirty="0" smtClean="0"/>
              <a:t>There are never any partitions or system failures</a:t>
            </a:r>
          </a:p>
          <a:p>
            <a:pPr lvl="1">
              <a:lnSpc>
                <a:spcPct val="110000"/>
              </a:lnSpc>
              <a:spcBef>
                <a:spcPts val="0"/>
              </a:spcBef>
              <a:spcAft>
                <a:spcPts val="200"/>
              </a:spcAft>
            </a:pPr>
            <a:r>
              <a:rPr lang="en-US" dirty="0" smtClean="0"/>
              <a:t>Which is unrealistic in cloud/Internet systems.</a:t>
            </a:r>
            <a:endParaRPr lang="en-US" dirty="0"/>
          </a:p>
        </p:txBody>
      </p:sp>
      <p:pic>
        <p:nvPicPr>
          <p:cNvPr id="5" name="Picture 4"/>
          <p:cNvPicPr>
            <a:picLocks noChangeAspect="1"/>
          </p:cNvPicPr>
          <p:nvPr/>
        </p:nvPicPr>
        <p:blipFill>
          <a:blip r:embed="rId2"/>
          <a:stretch>
            <a:fillRect/>
          </a:stretch>
        </p:blipFill>
        <p:spPr>
          <a:xfrm>
            <a:off x="5205411" y="85725"/>
            <a:ext cx="3448050" cy="2215228"/>
          </a:xfrm>
          <a:prstGeom prst="rect">
            <a:avLst/>
          </a:prstGeom>
        </p:spPr>
      </p:pic>
      <p:pic>
        <p:nvPicPr>
          <p:cNvPr id="6" name="Picture 5"/>
          <p:cNvPicPr>
            <a:picLocks noChangeAspect="1"/>
          </p:cNvPicPr>
          <p:nvPr/>
        </p:nvPicPr>
        <p:blipFill>
          <a:blip r:embed="rId3"/>
          <a:stretch>
            <a:fillRect/>
          </a:stretch>
        </p:blipFill>
        <p:spPr>
          <a:xfrm>
            <a:off x="5205411" y="2300953"/>
            <a:ext cx="3448050" cy="2227272"/>
          </a:xfrm>
          <a:prstGeom prst="rect">
            <a:avLst/>
          </a:prstGeom>
        </p:spPr>
      </p:pic>
    </p:spTree>
    <p:extLst>
      <p:ext uri="{BB962C8B-B14F-4D97-AF65-F5344CB8AC3E}">
        <p14:creationId xmlns:p14="http://schemas.microsoft.com/office/powerpoint/2010/main" val="256665952"/>
      </p:ext>
    </p:extLst>
  </p:cSld>
  <p:clrMapOvr>
    <a:masterClrMapping/>
  </p:clrMapOvr>
  <p:transition spd="med">
    <p:wipe dir="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Isolation</a:t>
            </a:r>
            <a:endParaRPr lang="en-US" dirty="0"/>
          </a:p>
        </p:txBody>
      </p:sp>
    </p:spTree>
    <p:extLst>
      <p:ext uri="{BB962C8B-B14F-4D97-AF65-F5344CB8AC3E}">
        <p14:creationId xmlns:p14="http://schemas.microsoft.com/office/powerpoint/2010/main" val="301766744"/>
      </p:ext>
    </p:extLst>
  </p:cSld>
  <p:clrMapOvr>
    <a:masterClrMapping/>
  </p:clrMapOvr>
  <p:transition spd="med">
    <p:wipe dir="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Basic Steps</a:t>
            </a:r>
            <a:endParaRPr lang="en-US" dirty="0"/>
          </a:p>
        </p:txBody>
      </p:sp>
      <p:pic>
        <p:nvPicPr>
          <p:cNvPr id="3" name="Picture 2"/>
          <p:cNvPicPr>
            <a:picLocks noChangeAspect="1"/>
          </p:cNvPicPr>
          <p:nvPr/>
        </p:nvPicPr>
        <p:blipFill>
          <a:blip r:embed="rId2"/>
          <a:stretch>
            <a:fillRect/>
          </a:stretch>
        </p:blipFill>
        <p:spPr>
          <a:xfrm>
            <a:off x="618767" y="583970"/>
            <a:ext cx="6991622" cy="4055141"/>
          </a:xfrm>
          <a:prstGeom prst="rect">
            <a:avLst/>
          </a:prstGeom>
        </p:spPr>
      </p:pic>
    </p:spTree>
    <p:extLst>
      <p:ext uri="{BB962C8B-B14F-4D97-AF65-F5344CB8AC3E}">
        <p14:creationId xmlns:p14="http://schemas.microsoft.com/office/powerpoint/2010/main" val="120310488"/>
      </p:ext>
    </p:extLst>
  </p:cSld>
  <p:clrMapOvr>
    <a:masterClrMapping/>
  </p:clrMapOvr>
  <p:transition spd="med">
    <p:wipe dir="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4591018" y="110704"/>
            <a:ext cx="4336482" cy="4519949"/>
          </a:xfrm>
          <a:prstGeom prst="rect">
            <a:avLst/>
          </a:prstGeom>
        </p:spPr>
      </p:pic>
      <p:sp>
        <p:nvSpPr>
          <p:cNvPr id="2" name="Title 1"/>
          <p:cNvSpPr>
            <a:spLocks noGrp="1"/>
          </p:cNvSpPr>
          <p:nvPr>
            <p:ph type="title"/>
          </p:nvPr>
        </p:nvSpPr>
        <p:spPr/>
        <p:txBody>
          <a:bodyPr/>
          <a:lstStyle/>
          <a:p>
            <a:r>
              <a:rPr lang="en-US" dirty="0" smtClean="0"/>
              <a:t>Transfer Funds</a:t>
            </a:r>
            <a:endParaRPr lang="en-US" dirty="0"/>
          </a:p>
        </p:txBody>
      </p:sp>
      <p:sp>
        <p:nvSpPr>
          <p:cNvPr id="3" name="Content Placeholder 2"/>
          <p:cNvSpPr>
            <a:spLocks noGrp="1"/>
          </p:cNvSpPr>
          <p:nvPr>
            <p:ph sz="half" idx="1"/>
          </p:nvPr>
        </p:nvSpPr>
        <p:spPr>
          <a:xfrm>
            <a:off x="147528" y="732917"/>
            <a:ext cx="4506974" cy="3983204"/>
          </a:xfrm>
          <a:solidFill>
            <a:schemeClr val="tx2"/>
          </a:solidFill>
        </p:spPr>
        <p:txBody>
          <a:bodyPr>
            <a:normAutofit fontScale="77500" lnSpcReduction="20000"/>
          </a:bodyPr>
          <a:lstStyle/>
          <a:p>
            <a:pPr>
              <a:lnSpc>
                <a:spcPct val="120000"/>
              </a:lnSpc>
              <a:spcBef>
                <a:spcPts val="0"/>
              </a:spcBef>
              <a:spcAft>
                <a:spcPts val="300"/>
              </a:spcAft>
            </a:pPr>
            <a:r>
              <a:rPr lang="en-US" sz="1600" dirty="0" smtClean="0"/>
              <a:t>Transfer $50 from</a:t>
            </a:r>
          </a:p>
          <a:p>
            <a:pPr lvl="1">
              <a:lnSpc>
                <a:spcPct val="120000"/>
              </a:lnSpc>
              <a:spcBef>
                <a:spcPts val="0"/>
              </a:spcBef>
              <a:spcAft>
                <a:spcPts val="300"/>
              </a:spcAft>
            </a:pPr>
            <a:r>
              <a:rPr lang="en-US" sz="1400" dirty="0" err="1"/>
              <a:t>a</a:t>
            </a:r>
            <a:r>
              <a:rPr lang="en-US" sz="1400" dirty="0" err="1" smtClean="0"/>
              <a:t>ccount_id</a:t>
            </a:r>
            <a:r>
              <a:rPr lang="en-US" sz="1400" dirty="0" smtClean="0"/>
              <a:t>=111 to</a:t>
            </a:r>
          </a:p>
          <a:p>
            <a:pPr lvl="1">
              <a:lnSpc>
                <a:spcPct val="120000"/>
              </a:lnSpc>
              <a:spcBef>
                <a:spcPts val="0"/>
              </a:spcBef>
              <a:spcAft>
                <a:spcPts val="300"/>
              </a:spcAft>
            </a:pPr>
            <a:r>
              <a:rPr lang="en-US" sz="1400" dirty="0" err="1"/>
              <a:t>a</a:t>
            </a:r>
            <a:r>
              <a:rPr lang="en-US" sz="1400" dirty="0" err="1" smtClean="0"/>
              <a:t>ccount_id</a:t>
            </a:r>
            <a:r>
              <a:rPr lang="en-US" sz="1400" dirty="0" smtClean="0"/>
              <a:t>=123</a:t>
            </a:r>
          </a:p>
          <a:p>
            <a:pPr>
              <a:lnSpc>
                <a:spcPct val="120000"/>
              </a:lnSpc>
              <a:spcBef>
                <a:spcPts val="0"/>
              </a:spcBef>
              <a:spcAft>
                <a:spcPts val="300"/>
              </a:spcAft>
            </a:pPr>
            <a:r>
              <a:rPr lang="en-US" sz="1600" dirty="0" smtClean="0"/>
              <a:t>Requires 3 SQL statements</a:t>
            </a:r>
          </a:p>
          <a:p>
            <a:pPr lvl="1">
              <a:lnSpc>
                <a:spcPct val="120000"/>
              </a:lnSpc>
              <a:spcBef>
                <a:spcPts val="0"/>
              </a:spcBef>
              <a:spcAft>
                <a:spcPts val="300"/>
              </a:spcAft>
            </a:pPr>
            <a:r>
              <a:rPr lang="en-US" sz="1400" dirty="0" smtClean="0"/>
              <a:t>SELECT from 111 to check balance &gt;= $50</a:t>
            </a:r>
          </a:p>
          <a:p>
            <a:pPr lvl="1">
              <a:lnSpc>
                <a:spcPct val="120000"/>
              </a:lnSpc>
              <a:spcBef>
                <a:spcPts val="0"/>
              </a:spcBef>
              <a:spcAft>
                <a:spcPts val="300"/>
              </a:spcAft>
            </a:pPr>
            <a:r>
              <a:rPr lang="en-US" sz="1400" dirty="0" smtClean="0"/>
              <a:t>UPDATE </a:t>
            </a:r>
            <a:r>
              <a:rPr lang="en-US" sz="1400" dirty="0" err="1" smtClean="0"/>
              <a:t>account_id</a:t>
            </a:r>
            <a:r>
              <a:rPr lang="en-US" sz="1400" dirty="0" smtClean="0"/>
              <a:t>=111</a:t>
            </a:r>
          </a:p>
          <a:p>
            <a:pPr lvl="1">
              <a:lnSpc>
                <a:spcPct val="120000"/>
              </a:lnSpc>
              <a:spcBef>
                <a:spcPts val="0"/>
              </a:spcBef>
              <a:spcAft>
                <a:spcPts val="300"/>
              </a:spcAft>
            </a:pPr>
            <a:r>
              <a:rPr lang="en-US" sz="1400" dirty="0" smtClean="0"/>
              <a:t>UPDATE </a:t>
            </a:r>
            <a:r>
              <a:rPr lang="en-US" sz="1400" dirty="0" err="1" smtClean="0"/>
              <a:t>account_id</a:t>
            </a:r>
            <a:r>
              <a:rPr lang="en-US" sz="1400" dirty="0" smtClean="0"/>
              <a:t>=123</a:t>
            </a:r>
          </a:p>
          <a:p>
            <a:pPr>
              <a:lnSpc>
                <a:spcPct val="120000"/>
              </a:lnSpc>
              <a:spcBef>
                <a:spcPts val="0"/>
              </a:spcBef>
              <a:spcAft>
                <a:spcPts val="300"/>
              </a:spcAft>
            </a:pPr>
            <a:r>
              <a:rPr lang="en-US" sz="1600" dirty="0" smtClean="0"/>
              <a:t>There are some interesting scenarios</a:t>
            </a:r>
          </a:p>
          <a:p>
            <a:pPr lvl="1">
              <a:lnSpc>
                <a:spcPct val="120000"/>
              </a:lnSpc>
              <a:spcBef>
                <a:spcPts val="0"/>
              </a:spcBef>
              <a:spcAft>
                <a:spcPts val="300"/>
              </a:spcAft>
            </a:pPr>
            <a:r>
              <a:rPr lang="en-US" sz="1400" dirty="0" smtClean="0">
                <a:solidFill>
                  <a:srgbClr val="7030A0"/>
                </a:solidFill>
              </a:rPr>
              <a:t>Two different programs read the balance ($51)</a:t>
            </a:r>
          </a:p>
          <a:p>
            <a:pPr lvl="1">
              <a:lnSpc>
                <a:spcPct val="120000"/>
              </a:lnSpc>
              <a:spcBef>
                <a:spcPts val="0"/>
              </a:spcBef>
              <a:spcAft>
                <a:spcPts val="300"/>
              </a:spcAft>
            </a:pPr>
            <a:r>
              <a:rPr lang="en-US" sz="1400" dirty="0" smtClean="0">
                <a:solidFill>
                  <a:srgbClr val="7030A0"/>
                </a:solidFill>
              </a:rPr>
              <a:t>And decide removing $50 is OK.</a:t>
            </a:r>
          </a:p>
          <a:p>
            <a:pPr>
              <a:lnSpc>
                <a:spcPct val="120000"/>
              </a:lnSpc>
              <a:spcBef>
                <a:spcPts val="0"/>
              </a:spcBef>
              <a:spcAft>
                <a:spcPts val="300"/>
              </a:spcAft>
            </a:pPr>
            <a:r>
              <a:rPr lang="en-US" sz="1600" dirty="0" smtClean="0">
                <a:solidFill>
                  <a:srgbClr val="444444"/>
                </a:solidFill>
              </a:rPr>
              <a:t>DB constraints can prevent the conflict from happening,</a:t>
            </a:r>
            <a:br>
              <a:rPr lang="en-US" sz="1600" dirty="0" smtClean="0">
                <a:solidFill>
                  <a:srgbClr val="444444"/>
                </a:solidFill>
              </a:rPr>
            </a:br>
            <a:r>
              <a:rPr lang="en-US" sz="1600" dirty="0" smtClean="0">
                <a:solidFill>
                  <a:srgbClr val="444444"/>
                </a:solidFill>
              </a:rPr>
              <a:t>but </a:t>
            </a:r>
            <a:r>
              <a:rPr lang="mr-IN" sz="1600" dirty="0" smtClean="0">
                <a:solidFill>
                  <a:srgbClr val="444444"/>
                </a:solidFill>
              </a:rPr>
              <a:t>…</a:t>
            </a:r>
            <a:endParaRPr lang="en-US" sz="1600" dirty="0" smtClean="0">
              <a:solidFill>
                <a:srgbClr val="444444"/>
              </a:solidFill>
            </a:endParaRPr>
          </a:p>
          <a:p>
            <a:pPr lvl="1">
              <a:lnSpc>
                <a:spcPct val="120000"/>
              </a:lnSpc>
              <a:spcBef>
                <a:spcPts val="0"/>
              </a:spcBef>
              <a:spcAft>
                <a:spcPts val="300"/>
              </a:spcAft>
            </a:pPr>
            <a:r>
              <a:rPr lang="en-US" sz="1400" dirty="0" smtClean="0">
                <a:solidFill>
                  <a:srgbClr val="444444"/>
                </a:solidFill>
              </a:rPr>
              <a:t>There are more complex scenarios that constraints do</a:t>
            </a:r>
            <a:br>
              <a:rPr lang="en-US" sz="1400" dirty="0" smtClean="0">
                <a:solidFill>
                  <a:srgbClr val="444444"/>
                </a:solidFill>
              </a:rPr>
            </a:br>
            <a:r>
              <a:rPr lang="en-US" sz="1400" dirty="0" smtClean="0">
                <a:solidFill>
                  <a:srgbClr val="444444"/>
                </a:solidFill>
              </a:rPr>
              <a:t>not prevent.</a:t>
            </a:r>
          </a:p>
          <a:p>
            <a:pPr lvl="1">
              <a:lnSpc>
                <a:spcPct val="120000"/>
              </a:lnSpc>
              <a:spcBef>
                <a:spcPts val="0"/>
              </a:spcBef>
              <a:spcAft>
                <a:spcPts val="300"/>
              </a:spcAft>
            </a:pPr>
            <a:r>
              <a:rPr lang="en-US" sz="1400" dirty="0" smtClean="0">
                <a:solidFill>
                  <a:srgbClr val="444444"/>
                </a:solidFill>
              </a:rPr>
              <a:t>Not ALL databases support constraints.</a:t>
            </a:r>
          </a:p>
          <a:p>
            <a:pPr lvl="1">
              <a:lnSpc>
                <a:spcPct val="120000"/>
              </a:lnSpc>
              <a:spcBef>
                <a:spcPts val="0"/>
              </a:spcBef>
              <a:spcAft>
                <a:spcPts val="300"/>
              </a:spcAft>
            </a:pPr>
            <a:r>
              <a:rPr lang="en-US" sz="1400" dirty="0" smtClean="0">
                <a:solidFill>
                  <a:srgbClr val="444444"/>
                </a:solidFill>
              </a:rPr>
              <a:t>The “correct” execution should be that</a:t>
            </a:r>
          </a:p>
          <a:p>
            <a:pPr lvl="2">
              <a:lnSpc>
                <a:spcPct val="120000"/>
              </a:lnSpc>
              <a:spcBef>
                <a:spcPts val="0"/>
              </a:spcBef>
              <a:spcAft>
                <a:spcPts val="300"/>
              </a:spcAft>
            </a:pPr>
            <a:r>
              <a:rPr lang="en-US" sz="1300" dirty="0" smtClean="0">
                <a:solidFill>
                  <a:srgbClr val="444444"/>
                </a:solidFill>
              </a:rPr>
              <a:t>One transaction responds “insufficient funds”</a:t>
            </a:r>
          </a:p>
          <a:p>
            <a:pPr lvl="2">
              <a:lnSpc>
                <a:spcPct val="120000"/>
              </a:lnSpc>
              <a:spcBef>
                <a:spcPts val="0"/>
              </a:spcBef>
              <a:spcAft>
                <a:spcPts val="300"/>
              </a:spcAft>
            </a:pPr>
            <a:r>
              <a:rPr lang="en-US" sz="1300" dirty="0" smtClean="0">
                <a:solidFill>
                  <a:srgbClr val="444444"/>
                </a:solidFill>
              </a:rPr>
              <a:t>Before attempting transfer instead of after attempting.</a:t>
            </a:r>
          </a:p>
        </p:txBody>
      </p:sp>
      <p:sp>
        <p:nvSpPr>
          <p:cNvPr id="7" name="Rounded Rectangle 6"/>
          <p:cNvSpPr/>
          <p:nvPr/>
        </p:nvSpPr>
        <p:spPr>
          <a:xfrm>
            <a:off x="4591018" y="2203153"/>
            <a:ext cx="1527795" cy="167525"/>
          </a:xfrm>
          <a:prstGeom prst="roundRect">
            <a:avLst/>
          </a:prstGeom>
          <a:solidFill>
            <a:srgbClr val="7030A0">
              <a:alpha val="34000"/>
            </a:srgbClr>
          </a:solidFill>
          <a:ln>
            <a:solidFill>
              <a:schemeClr val="bg2"/>
            </a:solidFill>
          </a:ln>
          <a:effectLst/>
        </p:spPr>
        <p:txBody>
          <a:bodyPr wrap="square" lIns="182880" tIns="137160" rIns="137160" bIns="137160" rtlCol="0" anchor="ctr">
            <a:noAutofit/>
          </a:bodyPr>
          <a:lstStyle/>
          <a:p>
            <a:pPr algn="ctr">
              <a:lnSpc>
                <a:spcPct val="90000"/>
              </a:lnSpc>
              <a:spcBef>
                <a:spcPts val="600"/>
              </a:spcBef>
              <a:spcAft>
                <a:spcPts val="0"/>
              </a:spcAft>
            </a:pPr>
            <a:r>
              <a:rPr lang="en-US" sz="1100" smtClean="0">
                <a:solidFill>
                  <a:srgbClr val="444444"/>
                </a:solidFill>
                <a:latin typeface="+mn-lt"/>
              </a:rPr>
              <a:t>Multiple readers</a:t>
            </a:r>
            <a:endParaRPr lang="en-US" sz="1100" dirty="0" smtClean="0">
              <a:solidFill>
                <a:srgbClr val="444444"/>
              </a:solidFill>
              <a:latin typeface="+mn-lt"/>
            </a:endParaRPr>
          </a:p>
        </p:txBody>
      </p:sp>
    </p:spTree>
    <p:extLst>
      <p:ext uri="{BB962C8B-B14F-4D97-AF65-F5344CB8AC3E}">
        <p14:creationId xmlns:p14="http://schemas.microsoft.com/office/powerpoint/2010/main" val="1298311309"/>
      </p:ext>
    </p:extLst>
  </p:cSld>
  <p:clrMapOvr>
    <a:masterClrMapping/>
  </p:clrMapOvr>
  <p:transition spd="med">
    <p:wipe dir="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4591018" y="110704"/>
            <a:ext cx="4336482" cy="4519949"/>
          </a:xfrm>
          <a:prstGeom prst="rect">
            <a:avLst/>
          </a:prstGeom>
        </p:spPr>
      </p:pic>
      <p:sp>
        <p:nvSpPr>
          <p:cNvPr id="2" name="Title 1"/>
          <p:cNvSpPr>
            <a:spLocks noGrp="1"/>
          </p:cNvSpPr>
          <p:nvPr>
            <p:ph type="title"/>
          </p:nvPr>
        </p:nvSpPr>
        <p:spPr/>
        <p:txBody>
          <a:bodyPr/>
          <a:lstStyle/>
          <a:p>
            <a:r>
              <a:rPr lang="en-US" dirty="0" smtClean="0"/>
              <a:t>Transfer Funds</a:t>
            </a:r>
            <a:endParaRPr lang="en-US" dirty="0"/>
          </a:p>
        </p:txBody>
      </p:sp>
      <p:sp>
        <p:nvSpPr>
          <p:cNvPr id="3" name="Content Placeholder 2"/>
          <p:cNvSpPr>
            <a:spLocks noGrp="1"/>
          </p:cNvSpPr>
          <p:nvPr>
            <p:ph sz="half" idx="1"/>
          </p:nvPr>
        </p:nvSpPr>
        <p:spPr>
          <a:xfrm>
            <a:off x="147528" y="732917"/>
            <a:ext cx="4506974" cy="3983204"/>
          </a:xfrm>
          <a:solidFill>
            <a:schemeClr val="tx2"/>
          </a:solidFill>
        </p:spPr>
        <p:txBody>
          <a:bodyPr>
            <a:normAutofit fontScale="77500" lnSpcReduction="20000"/>
          </a:bodyPr>
          <a:lstStyle/>
          <a:p>
            <a:pPr>
              <a:lnSpc>
                <a:spcPct val="120000"/>
              </a:lnSpc>
              <a:spcBef>
                <a:spcPts val="0"/>
              </a:spcBef>
              <a:spcAft>
                <a:spcPts val="300"/>
              </a:spcAft>
            </a:pPr>
            <a:r>
              <a:rPr lang="en-US" sz="1600" dirty="0" smtClean="0"/>
              <a:t>Transfer $50 from</a:t>
            </a:r>
          </a:p>
          <a:p>
            <a:pPr lvl="1">
              <a:lnSpc>
                <a:spcPct val="120000"/>
              </a:lnSpc>
              <a:spcBef>
                <a:spcPts val="0"/>
              </a:spcBef>
              <a:spcAft>
                <a:spcPts val="300"/>
              </a:spcAft>
            </a:pPr>
            <a:r>
              <a:rPr lang="en-US" sz="1400" dirty="0" err="1"/>
              <a:t>a</a:t>
            </a:r>
            <a:r>
              <a:rPr lang="en-US" sz="1400" dirty="0" err="1" smtClean="0"/>
              <a:t>ccount_id</a:t>
            </a:r>
            <a:r>
              <a:rPr lang="en-US" sz="1400" dirty="0" smtClean="0"/>
              <a:t>=111 to</a:t>
            </a:r>
          </a:p>
          <a:p>
            <a:pPr lvl="1">
              <a:lnSpc>
                <a:spcPct val="120000"/>
              </a:lnSpc>
              <a:spcBef>
                <a:spcPts val="0"/>
              </a:spcBef>
              <a:spcAft>
                <a:spcPts val="300"/>
              </a:spcAft>
            </a:pPr>
            <a:r>
              <a:rPr lang="en-US" sz="1400" dirty="0" err="1"/>
              <a:t>a</a:t>
            </a:r>
            <a:r>
              <a:rPr lang="en-US" sz="1400" dirty="0" err="1" smtClean="0"/>
              <a:t>ccount_id</a:t>
            </a:r>
            <a:r>
              <a:rPr lang="en-US" sz="1400" dirty="0" smtClean="0"/>
              <a:t>=123</a:t>
            </a:r>
          </a:p>
          <a:p>
            <a:pPr>
              <a:lnSpc>
                <a:spcPct val="120000"/>
              </a:lnSpc>
              <a:spcBef>
                <a:spcPts val="0"/>
              </a:spcBef>
              <a:spcAft>
                <a:spcPts val="300"/>
              </a:spcAft>
            </a:pPr>
            <a:r>
              <a:rPr lang="en-US" sz="1600" dirty="0" smtClean="0"/>
              <a:t>Requires 3 SQL statements</a:t>
            </a:r>
          </a:p>
          <a:p>
            <a:pPr lvl="1">
              <a:lnSpc>
                <a:spcPct val="120000"/>
              </a:lnSpc>
              <a:spcBef>
                <a:spcPts val="0"/>
              </a:spcBef>
              <a:spcAft>
                <a:spcPts val="300"/>
              </a:spcAft>
            </a:pPr>
            <a:r>
              <a:rPr lang="en-US" sz="1400" dirty="0" smtClean="0"/>
              <a:t>SELECT from 111 to check balance &gt;= $50</a:t>
            </a:r>
          </a:p>
          <a:p>
            <a:pPr lvl="1">
              <a:lnSpc>
                <a:spcPct val="120000"/>
              </a:lnSpc>
              <a:spcBef>
                <a:spcPts val="0"/>
              </a:spcBef>
              <a:spcAft>
                <a:spcPts val="300"/>
              </a:spcAft>
            </a:pPr>
            <a:r>
              <a:rPr lang="en-US" sz="1400" dirty="0" smtClean="0"/>
              <a:t>UPDATE </a:t>
            </a:r>
            <a:r>
              <a:rPr lang="en-US" sz="1400" dirty="0" err="1" smtClean="0"/>
              <a:t>account_id</a:t>
            </a:r>
            <a:r>
              <a:rPr lang="en-US" sz="1400" dirty="0" smtClean="0"/>
              <a:t>=111</a:t>
            </a:r>
          </a:p>
          <a:p>
            <a:pPr lvl="1">
              <a:lnSpc>
                <a:spcPct val="120000"/>
              </a:lnSpc>
              <a:spcBef>
                <a:spcPts val="0"/>
              </a:spcBef>
              <a:spcAft>
                <a:spcPts val="300"/>
              </a:spcAft>
            </a:pPr>
            <a:r>
              <a:rPr lang="en-US" sz="1400" dirty="0" smtClean="0"/>
              <a:t>UPDATE </a:t>
            </a:r>
            <a:r>
              <a:rPr lang="en-US" sz="1400" dirty="0" err="1" smtClean="0"/>
              <a:t>account_id</a:t>
            </a:r>
            <a:r>
              <a:rPr lang="en-US" sz="1400" dirty="0" smtClean="0"/>
              <a:t>=123</a:t>
            </a:r>
          </a:p>
          <a:p>
            <a:pPr>
              <a:lnSpc>
                <a:spcPct val="120000"/>
              </a:lnSpc>
              <a:spcBef>
                <a:spcPts val="0"/>
              </a:spcBef>
              <a:spcAft>
                <a:spcPts val="300"/>
              </a:spcAft>
            </a:pPr>
            <a:r>
              <a:rPr lang="en-US" sz="1600" dirty="0" smtClean="0"/>
              <a:t>There are some interesting scenarios</a:t>
            </a:r>
          </a:p>
          <a:p>
            <a:pPr lvl="1">
              <a:lnSpc>
                <a:spcPct val="120000"/>
              </a:lnSpc>
              <a:spcBef>
                <a:spcPts val="0"/>
              </a:spcBef>
              <a:spcAft>
                <a:spcPts val="300"/>
              </a:spcAft>
            </a:pPr>
            <a:r>
              <a:rPr lang="en-US" sz="1400" dirty="0" smtClean="0">
                <a:solidFill>
                  <a:srgbClr val="7030A0"/>
                </a:solidFill>
              </a:rPr>
              <a:t>Two different programs read the balance ($51)</a:t>
            </a:r>
          </a:p>
          <a:p>
            <a:pPr lvl="1">
              <a:lnSpc>
                <a:spcPct val="120000"/>
              </a:lnSpc>
              <a:spcBef>
                <a:spcPts val="0"/>
              </a:spcBef>
              <a:spcAft>
                <a:spcPts val="300"/>
              </a:spcAft>
            </a:pPr>
            <a:r>
              <a:rPr lang="en-US" sz="1400" dirty="0" smtClean="0">
                <a:solidFill>
                  <a:srgbClr val="7030A0"/>
                </a:solidFill>
              </a:rPr>
              <a:t>And decide removing $50 is OK.</a:t>
            </a:r>
          </a:p>
          <a:p>
            <a:pPr>
              <a:lnSpc>
                <a:spcPct val="120000"/>
              </a:lnSpc>
              <a:spcBef>
                <a:spcPts val="0"/>
              </a:spcBef>
              <a:spcAft>
                <a:spcPts val="300"/>
              </a:spcAft>
            </a:pPr>
            <a:r>
              <a:rPr lang="en-US" sz="1600" dirty="0" smtClean="0">
                <a:solidFill>
                  <a:srgbClr val="444444"/>
                </a:solidFill>
              </a:rPr>
              <a:t>DB constraints can prevent the conflict from happening,</a:t>
            </a:r>
            <a:br>
              <a:rPr lang="en-US" sz="1600" dirty="0" smtClean="0">
                <a:solidFill>
                  <a:srgbClr val="444444"/>
                </a:solidFill>
              </a:rPr>
            </a:br>
            <a:r>
              <a:rPr lang="en-US" sz="1600" dirty="0" smtClean="0">
                <a:solidFill>
                  <a:srgbClr val="444444"/>
                </a:solidFill>
              </a:rPr>
              <a:t>but </a:t>
            </a:r>
            <a:r>
              <a:rPr lang="mr-IN" sz="1600" dirty="0" smtClean="0">
                <a:solidFill>
                  <a:srgbClr val="444444"/>
                </a:solidFill>
              </a:rPr>
              <a:t>…</a:t>
            </a:r>
            <a:endParaRPr lang="en-US" sz="1600" dirty="0" smtClean="0">
              <a:solidFill>
                <a:srgbClr val="444444"/>
              </a:solidFill>
            </a:endParaRPr>
          </a:p>
          <a:p>
            <a:pPr lvl="1">
              <a:lnSpc>
                <a:spcPct val="120000"/>
              </a:lnSpc>
              <a:spcBef>
                <a:spcPts val="0"/>
              </a:spcBef>
              <a:spcAft>
                <a:spcPts val="300"/>
              </a:spcAft>
            </a:pPr>
            <a:r>
              <a:rPr lang="en-US" sz="1400" dirty="0" smtClean="0">
                <a:solidFill>
                  <a:srgbClr val="444444"/>
                </a:solidFill>
              </a:rPr>
              <a:t>There are more complex scenarios that constraints do</a:t>
            </a:r>
            <a:br>
              <a:rPr lang="en-US" sz="1400" dirty="0" smtClean="0">
                <a:solidFill>
                  <a:srgbClr val="444444"/>
                </a:solidFill>
              </a:rPr>
            </a:br>
            <a:r>
              <a:rPr lang="en-US" sz="1400" dirty="0" smtClean="0">
                <a:solidFill>
                  <a:srgbClr val="444444"/>
                </a:solidFill>
              </a:rPr>
              <a:t>not prevent.</a:t>
            </a:r>
          </a:p>
          <a:p>
            <a:pPr lvl="1">
              <a:lnSpc>
                <a:spcPct val="120000"/>
              </a:lnSpc>
              <a:spcBef>
                <a:spcPts val="0"/>
              </a:spcBef>
              <a:spcAft>
                <a:spcPts val="300"/>
              </a:spcAft>
            </a:pPr>
            <a:r>
              <a:rPr lang="en-US" sz="1400" dirty="0" smtClean="0">
                <a:solidFill>
                  <a:srgbClr val="444444"/>
                </a:solidFill>
              </a:rPr>
              <a:t>Not ALL databases support constraints.</a:t>
            </a:r>
          </a:p>
          <a:p>
            <a:pPr lvl="1">
              <a:lnSpc>
                <a:spcPct val="120000"/>
              </a:lnSpc>
              <a:spcBef>
                <a:spcPts val="0"/>
              </a:spcBef>
              <a:spcAft>
                <a:spcPts val="300"/>
              </a:spcAft>
            </a:pPr>
            <a:r>
              <a:rPr lang="en-US" sz="1400" dirty="0" smtClean="0">
                <a:solidFill>
                  <a:srgbClr val="444444"/>
                </a:solidFill>
              </a:rPr>
              <a:t>The “correct” execution should be that</a:t>
            </a:r>
          </a:p>
          <a:p>
            <a:pPr lvl="2">
              <a:lnSpc>
                <a:spcPct val="120000"/>
              </a:lnSpc>
              <a:spcBef>
                <a:spcPts val="0"/>
              </a:spcBef>
              <a:spcAft>
                <a:spcPts val="300"/>
              </a:spcAft>
            </a:pPr>
            <a:r>
              <a:rPr lang="en-US" sz="1300" dirty="0" smtClean="0">
                <a:solidFill>
                  <a:srgbClr val="444444"/>
                </a:solidFill>
              </a:rPr>
              <a:t>One transaction responds “insufficient funds”</a:t>
            </a:r>
          </a:p>
          <a:p>
            <a:pPr lvl="2">
              <a:lnSpc>
                <a:spcPct val="120000"/>
              </a:lnSpc>
              <a:spcBef>
                <a:spcPts val="0"/>
              </a:spcBef>
              <a:spcAft>
                <a:spcPts val="300"/>
              </a:spcAft>
            </a:pPr>
            <a:r>
              <a:rPr lang="en-US" sz="1300" dirty="0" smtClean="0">
                <a:solidFill>
                  <a:srgbClr val="444444"/>
                </a:solidFill>
              </a:rPr>
              <a:t>Before attempting transfer instead of after attempting.</a:t>
            </a:r>
          </a:p>
        </p:txBody>
      </p:sp>
      <p:sp>
        <p:nvSpPr>
          <p:cNvPr id="7" name="Rounded Rectangle 6"/>
          <p:cNvSpPr/>
          <p:nvPr/>
        </p:nvSpPr>
        <p:spPr>
          <a:xfrm>
            <a:off x="4591018" y="2203153"/>
            <a:ext cx="1527795" cy="167525"/>
          </a:xfrm>
          <a:prstGeom prst="roundRect">
            <a:avLst/>
          </a:prstGeom>
          <a:solidFill>
            <a:srgbClr val="7030A0">
              <a:alpha val="34000"/>
            </a:srgbClr>
          </a:solidFill>
          <a:ln>
            <a:solidFill>
              <a:schemeClr val="bg2"/>
            </a:solidFill>
          </a:ln>
          <a:effectLst/>
        </p:spPr>
        <p:txBody>
          <a:bodyPr wrap="square" lIns="182880" tIns="137160" rIns="137160" bIns="137160" rtlCol="0" anchor="ctr">
            <a:noAutofit/>
          </a:bodyPr>
          <a:lstStyle/>
          <a:p>
            <a:pPr algn="ctr">
              <a:lnSpc>
                <a:spcPct val="90000"/>
              </a:lnSpc>
              <a:spcBef>
                <a:spcPts val="600"/>
              </a:spcBef>
              <a:spcAft>
                <a:spcPts val="0"/>
              </a:spcAft>
            </a:pPr>
            <a:r>
              <a:rPr lang="en-US" sz="1100" smtClean="0">
                <a:solidFill>
                  <a:srgbClr val="444444"/>
                </a:solidFill>
                <a:latin typeface="+mn-lt"/>
              </a:rPr>
              <a:t>Multiple readers</a:t>
            </a:r>
            <a:endParaRPr lang="en-US" sz="1100" dirty="0" smtClean="0">
              <a:solidFill>
                <a:srgbClr val="444444"/>
              </a:solidFill>
              <a:latin typeface="+mn-lt"/>
            </a:endParaRPr>
          </a:p>
        </p:txBody>
      </p:sp>
      <p:sp>
        <p:nvSpPr>
          <p:cNvPr id="4" name="Rounded Rectangle 3"/>
          <p:cNvSpPr/>
          <p:nvPr/>
        </p:nvSpPr>
        <p:spPr>
          <a:xfrm>
            <a:off x="425904" y="501888"/>
            <a:ext cx="8393712" cy="4310743"/>
          </a:xfrm>
          <a:prstGeom prst="roundRect">
            <a:avLst/>
          </a:prstGeom>
          <a:solidFill>
            <a:schemeClr val="accent1"/>
          </a:solidFill>
          <a:effectLst/>
        </p:spPr>
        <p:txBody>
          <a:bodyPr wrap="square" lIns="182880" tIns="137160" rIns="137160" bIns="137160" rtlCol="0" anchor="ctr">
            <a:noAutofit/>
          </a:bodyPr>
          <a:lstStyle/>
          <a:p>
            <a:pPr marL="342900" indent="-342900">
              <a:lnSpc>
                <a:spcPct val="90000"/>
              </a:lnSpc>
              <a:spcBef>
                <a:spcPts val="600"/>
              </a:spcBef>
              <a:spcAft>
                <a:spcPts val="0"/>
              </a:spcAft>
              <a:buFont typeface="Arial" charset="0"/>
              <a:buChar char="•"/>
            </a:pPr>
            <a:r>
              <a:rPr lang="en-US" sz="1800" dirty="0" smtClean="0">
                <a:solidFill>
                  <a:schemeClr val="tx2"/>
                </a:solidFill>
                <a:latin typeface="+mn-lt"/>
              </a:rPr>
              <a:t>Consider two </a:t>
            </a:r>
            <a:r>
              <a:rPr lang="en-US" sz="1800" b="1" u="sng" dirty="0" smtClean="0">
                <a:solidFill>
                  <a:schemeClr val="tx2"/>
                </a:solidFill>
                <a:latin typeface="+mn-lt"/>
              </a:rPr>
              <a:t>simultaneous</a:t>
            </a:r>
            <a:r>
              <a:rPr lang="en-US" sz="1800" dirty="0" smtClean="0">
                <a:solidFill>
                  <a:schemeClr val="tx2"/>
                </a:solidFill>
                <a:latin typeface="+mn-lt"/>
              </a:rPr>
              <a:t> transfer transactions T1 and T2.</a:t>
            </a:r>
          </a:p>
          <a:p>
            <a:pPr marL="342900" indent="-342900">
              <a:lnSpc>
                <a:spcPct val="90000"/>
              </a:lnSpc>
              <a:spcBef>
                <a:spcPts val="600"/>
              </a:spcBef>
              <a:spcAft>
                <a:spcPts val="0"/>
              </a:spcAft>
              <a:buFont typeface="Arial" charset="0"/>
              <a:buChar char="•"/>
            </a:pPr>
            <a:r>
              <a:rPr lang="en-US" sz="1800" dirty="0" smtClean="0">
                <a:solidFill>
                  <a:schemeClr val="tx2"/>
                </a:solidFill>
                <a:latin typeface="+mn-lt"/>
              </a:rPr>
              <a:t>There are two equally </a:t>
            </a:r>
            <a:r>
              <a:rPr lang="en-US" sz="1800" b="1" i="1" dirty="0" smtClean="0">
                <a:solidFill>
                  <a:srgbClr val="FFFF00"/>
                </a:solidFill>
                <a:latin typeface="+mn-lt"/>
              </a:rPr>
              <a:t>correct</a:t>
            </a:r>
            <a:r>
              <a:rPr lang="en-US" sz="1800" dirty="0" smtClean="0">
                <a:solidFill>
                  <a:srgbClr val="FFFF00"/>
                </a:solidFill>
                <a:latin typeface="+mn-lt"/>
              </a:rPr>
              <a:t> </a:t>
            </a:r>
            <a:r>
              <a:rPr lang="en-US" sz="1800" dirty="0" smtClean="0">
                <a:solidFill>
                  <a:schemeClr val="tx2"/>
                </a:solidFill>
                <a:latin typeface="+mn-lt"/>
              </a:rPr>
              <a:t>executions</a:t>
            </a:r>
          </a:p>
          <a:p>
            <a:pPr marL="914400" lvl="1" indent="-457200">
              <a:lnSpc>
                <a:spcPct val="90000"/>
              </a:lnSpc>
              <a:spcBef>
                <a:spcPts val="600"/>
              </a:spcBef>
              <a:spcAft>
                <a:spcPts val="0"/>
              </a:spcAft>
              <a:buFont typeface="+mj-lt"/>
              <a:buAutoNum type="arabicPeriod"/>
            </a:pPr>
            <a:r>
              <a:rPr lang="en-US" sz="1600" dirty="0" smtClean="0">
                <a:solidFill>
                  <a:schemeClr val="tx2"/>
                </a:solidFill>
                <a:latin typeface="+mn-lt"/>
              </a:rPr>
              <a:t>T1 transfers, T2 responds “insufficient funds” and does not attempt transfer</a:t>
            </a:r>
          </a:p>
          <a:p>
            <a:pPr marL="914400" lvl="1" indent="-457200">
              <a:lnSpc>
                <a:spcPct val="90000"/>
              </a:lnSpc>
              <a:spcBef>
                <a:spcPts val="600"/>
              </a:spcBef>
              <a:spcAft>
                <a:spcPts val="0"/>
              </a:spcAft>
              <a:buFont typeface="+mj-lt"/>
              <a:buAutoNum type="arabicPeriod"/>
            </a:pPr>
            <a:r>
              <a:rPr lang="en-US" sz="1600" dirty="0" smtClean="0">
                <a:solidFill>
                  <a:schemeClr val="tx2"/>
                </a:solidFill>
                <a:latin typeface="+mn-lt"/>
              </a:rPr>
              <a:t>T2 transfers, T1 responds “insufficient funds” and does not attempt transfer</a:t>
            </a:r>
          </a:p>
          <a:p>
            <a:pPr marL="457200" indent="-457200">
              <a:lnSpc>
                <a:spcPct val="90000"/>
              </a:lnSpc>
              <a:spcBef>
                <a:spcPts val="600"/>
              </a:spcBef>
              <a:spcAft>
                <a:spcPts val="0"/>
              </a:spcAft>
              <a:buFont typeface="Arial" charset="0"/>
              <a:buChar char="•"/>
            </a:pPr>
            <a:r>
              <a:rPr lang="en-US" sz="1800" dirty="0" smtClean="0">
                <a:solidFill>
                  <a:schemeClr val="tx2"/>
                </a:solidFill>
                <a:latin typeface="+mn-lt"/>
              </a:rPr>
              <a:t>Each correct simultaneous execution is equivalent to a serial (sequential) execution schedule</a:t>
            </a:r>
          </a:p>
          <a:p>
            <a:pPr marL="914400" lvl="1" indent="-457200">
              <a:lnSpc>
                <a:spcPct val="90000"/>
              </a:lnSpc>
              <a:spcBef>
                <a:spcPts val="600"/>
              </a:spcBef>
              <a:spcAft>
                <a:spcPts val="0"/>
              </a:spcAft>
              <a:buFont typeface="Arial" charset="0"/>
              <a:buChar char="•"/>
            </a:pPr>
            <a:r>
              <a:rPr lang="en-US" sz="1600" dirty="0" smtClean="0">
                <a:solidFill>
                  <a:schemeClr val="tx2"/>
                </a:solidFill>
                <a:latin typeface="+mn-lt"/>
              </a:rPr>
              <a:t>(1) Execute T1, Execute T2</a:t>
            </a:r>
          </a:p>
          <a:p>
            <a:pPr marL="914400" lvl="1" indent="-457200">
              <a:lnSpc>
                <a:spcPct val="90000"/>
              </a:lnSpc>
              <a:spcBef>
                <a:spcPts val="600"/>
              </a:spcBef>
              <a:spcAft>
                <a:spcPts val="0"/>
              </a:spcAft>
              <a:buFont typeface="Arial" charset="0"/>
              <a:buChar char="•"/>
            </a:pPr>
            <a:r>
              <a:rPr lang="en-US" sz="1600" dirty="0" smtClean="0">
                <a:solidFill>
                  <a:schemeClr val="tx2"/>
                </a:solidFill>
                <a:latin typeface="+mn-lt"/>
              </a:rPr>
              <a:t>(2) Execute T2, Execute T1</a:t>
            </a:r>
          </a:p>
          <a:p>
            <a:pPr marL="457200" indent="-457200">
              <a:lnSpc>
                <a:spcPct val="90000"/>
              </a:lnSpc>
              <a:spcBef>
                <a:spcPts val="600"/>
              </a:spcBef>
              <a:spcAft>
                <a:spcPts val="0"/>
              </a:spcAft>
              <a:buFont typeface="Arial" charset="0"/>
              <a:buChar char="•"/>
            </a:pPr>
            <a:r>
              <a:rPr lang="en-US" sz="1800" dirty="0" smtClean="0">
                <a:solidFill>
                  <a:schemeClr val="tx2"/>
                </a:solidFill>
                <a:latin typeface="+mn-lt"/>
              </a:rPr>
              <a:t>NOTE:</a:t>
            </a:r>
          </a:p>
          <a:p>
            <a:pPr marL="914400" lvl="1" indent="-457200">
              <a:lnSpc>
                <a:spcPct val="90000"/>
              </a:lnSpc>
              <a:spcBef>
                <a:spcPts val="600"/>
              </a:spcBef>
              <a:spcAft>
                <a:spcPts val="0"/>
              </a:spcAft>
              <a:buFont typeface="Arial" charset="0"/>
              <a:buChar char="•"/>
            </a:pPr>
            <a:r>
              <a:rPr lang="en-US" sz="1600" dirty="0" smtClean="0">
                <a:solidFill>
                  <a:schemeClr val="tx2"/>
                </a:solidFill>
                <a:latin typeface="+mn-lt"/>
              </a:rPr>
              <a:t>We are focusing on </a:t>
            </a:r>
            <a:r>
              <a:rPr lang="en-US" sz="1600" b="1" i="1" u="sng" dirty="0" smtClean="0">
                <a:solidFill>
                  <a:schemeClr val="tx2"/>
                </a:solidFill>
                <a:latin typeface="+mn-lt"/>
              </a:rPr>
              <a:t>correctness </a:t>
            </a:r>
            <a:r>
              <a:rPr lang="en-US" sz="1600" dirty="0" smtClean="0">
                <a:solidFill>
                  <a:schemeClr val="tx2"/>
                </a:solidFill>
                <a:latin typeface="+mn-lt"/>
              </a:rPr>
              <a:t>not</a:t>
            </a:r>
          </a:p>
          <a:p>
            <a:pPr marL="914400" lvl="1" indent="-457200">
              <a:lnSpc>
                <a:spcPct val="90000"/>
              </a:lnSpc>
              <a:spcBef>
                <a:spcPts val="600"/>
              </a:spcBef>
              <a:spcAft>
                <a:spcPts val="0"/>
              </a:spcAft>
              <a:buFont typeface="Arial" charset="0"/>
              <a:buChar char="•"/>
            </a:pPr>
            <a:r>
              <a:rPr lang="en-US" sz="1600" b="1" i="1" u="sng" dirty="0" smtClean="0">
                <a:solidFill>
                  <a:schemeClr val="tx2"/>
                </a:solidFill>
                <a:latin typeface="+mn-lt"/>
              </a:rPr>
              <a:t>Fairness:</a:t>
            </a:r>
            <a:r>
              <a:rPr lang="en-US" sz="1600" dirty="0" smtClean="0">
                <a:solidFill>
                  <a:schemeClr val="tx2"/>
                </a:solidFill>
                <a:latin typeface="+mn-lt"/>
              </a:rPr>
              <a:t> </a:t>
            </a:r>
          </a:p>
          <a:p>
            <a:pPr marL="1371600" lvl="2" indent="-457200">
              <a:lnSpc>
                <a:spcPct val="90000"/>
              </a:lnSpc>
              <a:spcBef>
                <a:spcPts val="600"/>
              </a:spcBef>
              <a:spcAft>
                <a:spcPts val="0"/>
              </a:spcAft>
              <a:buFont typeface="Arial" charset="0"/>
              <a:buChar char="•"/>
            </a:pPr>
            <a:r>
              <a:rPr lang="en-US" sz="1400" dirty="0" smtClean="0">
                <a:solidFill>
                  <a:schemeClr val="tx2"/>
                </a:solidFill>
                <a:latin typeface="+mn-lt"/>
              </a:rPr>
              <a:t>We do not care which transaction was actually submitted first.</a:t>
            </a:r>
          </a:p>
          <a:p>
            <a:pPr marL="1371600" lvl="2" indent="-457200">
              <a:lnSpc>
                <a:spcPct val="90000"/>
              </a:lnSpc>
              <a:spcBef>
                <a:spcPts val="600"/>
              </a:spcBef>
              <a:spcAft>
                <a:spcPts val="0"/>
              </a:spcAft>
              <a:buFont typeface="Arial" charset="0"/>
              <a:buChar char="•"/>
            </a:pPr>
            <a:r>
              <a:rPr lang="en-US" sz="1400" dirty="0" smtClean="0">
                <a:solidFill>
                  <a:schemeClr val="tx2"/>
                </a:solidFill>
                <a:latin typeface="+mn-lt"/>
              </a:rPr>
              <a:t>And probably do not know due to networking, etc.</a:t>
            </a:r>
          </a:p>
        </p:txBody>
      </p:sp>
    </p:spTree>
    <p:extLst>
      <p:ext uri="{BB962C8B-B14F-4D97-AF65-F5344CB8AC3E}">
        <p14:creationId xmlns:p14="http://schemas.microsoft.com/office/powerpoint/2010/main" val="1753680076"/>
      </p:ext>
    </p:extLst>
  </p:cSld>
  <p:clrMapOvr>
    <a:masterClrMapping/>
  </p:clrMapOvr>
  <p:transition spd="med">
    <p:wipe dir="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5904" y="196172"/>
            <a:ext cx="8279946" cy="387798"/>
          </a:xfrm>
        </p:spPr>
        <p:txBody>
          <a:bodyPr/>
          <a:lstStyle/>
          <a:p>
            <a:r>
              <a:rPr lang="en-US" dirty="0" err="1" smtClean="0"/>
              <a:t>Serializability</a:t>
            </a:r>
            <a:endParaRPr lang="en-US" dirty="0"/>
          </a:p>
        </p:txBody>
      </p:sp>
      <p:sp>
        <p:nvSpPr>
          <p:cNvPr id="3" name="Content Placeholder 2"/>
          <p:cNvSpPr>
            <a:spLocks noGrp="1"/>
          </p:cNvSpPr>
          <p:nvPr>
            <p:ph sz="half" idx="1"/>
          </p:nvPr>
        </p:nvSpPr>
        <p:spPr/>
        <p:txBody>
          <a:bodyPr/>
          <a:lstStyle/>
          <a:p>
            <a:pPr marL="0" indent="0">
              <a:buNone/>
            </a:pPr>
            <a:r>
              <a:rPr lang="en-US" dirty="0" smtClean="0"/>
              <a:t>“In</a:t>
            </a:r>
            <a:r>
              <a:rPr lang="en-US" dirty="0"/>
              <a:t> </a:t>
            </a:r>
            <a:r>
              <a:rPr lang="en-US" dirty="0">
                <a:hlinkClick r:id="rId2" tooltip="Concurrency control"/>
              </a:rPr>
              <a:t>concurrency control</a:t>
            </a:r>
            <a:r>
              <a:rPr lang="en-US" dirty="0"/>
              <a:t> of </a:t>
            </a:r>
            <a:r>
              <a:rPr lang="en-US" dirty="0">
                <a:hlinkClick r:id="rId3" tooltip="Database"/>
              </a:rPr>
              <a:t>databases</a:t>
            </a:r>
            <a:r>
              <a:rPr lang="en-US" dirty="0"/>
              <a:t>,</a:t>
            </a:r>
            <a:r>
              <a:rPr lang="en-US" baseline="30000" dirty="0">
                <a:hlinkClick r:id="rId4"/>
              </a:rPr>
              <a:t>[1]</a:t>
            </a:r>
            <a:r>
              <a:rPr lang="en-US" baseline="30000" dirty="0">
                <a:hlinkClick r:id="rId5"/>
              </a:rPr>
              <a:t>[2]</a:t>
            </a:r>
            <a:r>
              <a:rPr lang="en-US" dirty="0"/>
              <a:t> </a:t>
            </a:r>
            <a:r>
              <a:rPr lang="en-US" dirty="0">
                <a:hlinkClick r:id="rId6" tooltip="Transaction processing"/>
              </a:rPr>
              <a:t>transaction processing</a:t>
            </a:r>
            <a:r>
              <a:rPr lang="en-US" dirty="0"/>
              <a:t> (transaction management), and various </a:t>
            </a:r>
            <a:r>
              <a:rPr lang="en-US" dirty="0">
                <a:hlinkClick r:id="rId7" tooltip="Database transaction"/>
              </a:rPr>
              <a:t>transactional</a:t>
            </a:r>
            <a:r>
              <a:rPr lang="en-US" dirty="0"/>
              <a:t> applications (e.g., </a:t>
            </a:r>
            <a:r>
              <a:rPr lang="en-US" dirty="0">
                <a:hlinkClick r:id="rId8" tooltip="Transactional memory"/>
              </a:rPr>
              <a:t>transactional memory</a:t>
            </a:r>
            <a:r>
              <a:rPr lang="en-US" baseline="30000" dirty="0">
                <a:hlinkClick r:id="rId9"/>
              </a:rPr>
              <a:t>[3]</a:t>
            </a:r>
            <a:r>
              <a:rPr lang="en-US" dirty="0"/>
              <a:t> and </a:t>
            </a:r>
            <a:r>
              <a:rPr lang="en-US" dirty="0">
                <a:hlinkClick r:id="rId10" tooltip="Software transactional memory"/>
              </a:rPr>
              <a:t>software transactional memory</a:t>
            </a:r>
            <a:r>
              <a:rPr lang="en-US" dirty="0"/>
              <a:t>), both centralized and </a:t>
            </a:r>
            <a:r>
              <a:rPr lang="en-US" dirty="0">
                <a:hlinkClick r:id="rId11" tooltip="Distributed computing"/>
              </a:rPr>
              <a:t>distributed</a:t>
            </a:r>
            <a:r>
              <a:rPr lang="en-US" dirty="0"/>
              <a:t>, a transaction </a:t>
            </a:r>
            <a:r>
              <a:rPr lang="en-US" dirty="0">
                <a:hlinkClick r:id="rId12" tooltip="Schedule (computer science)"/>
              </a:rPr>
              <a:t>schedule</a:t>
            </a:r>
            <a:r>
              <a:rPr lang="en-US" dirty="0"/>
              <a:t> is </a:t>
            </a:r>
            <a:r>
              <a:rPr lang="en-US" b="1" dirty="0"/>
              <a:t>serializable</a:t>
            </a:r>
            <a:r>
              <a:rPr lang="en-US" dirty="0"/>
              <a:t> if its outcome (e.g., the resulting database state) is equal to the outcome of its transactions executed serially, i.e. without overlapping in time. Transactions are normally executed concurrently (they overlap), since this is the most efficient way. </a:t>
            </a:r>
            <a:r>
              <a:rPr lang="en-US" dirty="0" err="1"/>
              <a:t>Serializability</a:t>
            </a:r>
            <a:r>
              <a:rPr lang="en-US" dirty="0"/>
              <a:t> is the major correctness criterion for concurrent transactions' executions. It is considered the highest level of </a:t>
            </a:r>
            <a:r>
              <a:rPr lang="en-US" dirty="0">
                <a:hlinkClick r:id="rId13" tooltip="Isolation (computer science)"/>
              </a:rPr>
              <a:t>isolation</a:t>
            </a:r>
            <a:r>
              <a:rPr lang="en-US" dirty="0"/>
              <a:t> between </a:t>
            </a:r>
            <a:r>
              <a:rPr lang="en-US" dirty="0">
                <a:hlinkClick r:id="rId7" tooltip="Database transaction"/>
              </a:rPr>
              <a:t>transactions</a:t>
            </a:r>
            <a:r>
              <a:rPr lang="en-US" dirty="0"/>
              <a:t>, and plays an essential role in </a:t>
            </a:r>
            <a:r>
              <a:rPr lang="en-US" dirty="0">
                <a:hlinkClick r:id="rId2" tooltip="Concurrency control"/>
              </a:rPr>
              <a:t>concurrency control</a:t>
            </a:r>
            <a:r>
              <a:rPr lang="en-US" dirty="0"/>
              <a:t>. As such it is supported in all general purpose database systems</a:t>
            </a:r>
            <a:r>
              <a:rPr lang="en-US" dirty="0" smtClean="0"/>
              <a:t>.”</a:t>
            </a:r>
            <a:r>
              <a:rPr lang="en-US" dirty="0"/>
              <a:t/>
            </a:r>
            <a:br>
              <a:rPr lang="en-US" dirty="0"/>
            </a:br>
            <a:r>
              <a:rPr lang="en-US" dirty="0"/>
              <a:t>(https://</a:t>
            </a:r>
            <a:r>
              <a:rPr lang="en-US" dirty="0" err="1"/>
              <a:t>en.wikipedia.org</a:t>
            </a:r>
            <a:r>
              <a:rPr lang="en-US" dirty="0"/>
              <a:t>/wiki/</a:t>
            </a:r>
            <a:r>
              <a:rPr lang="en-US" dirty="0" err="1"/>
              <a:t>Serializability</a:t>
            </a:r>
            <a:r>
              <a:rPr lang="en-US" dirty="0"/>
              <a:t>) </a:t>
            </a:r>
          </a:p>
        </p:txBody>
      </p:sp>
    </p:spTree>
    <p:extLst>
      <p:ext uri="{BB962C8B-B14F-4D97-AF65-F5344CB8AC3E}">
        <p14:creationId xmlns:p14="http://schemas.microsoft.com/office/powerpoint/2010/main" val="75726553"/>
      </p:ext>
    </p:extLst>
  </p:cSld>
  <p:clrMapOvr>
    <a:masterClrMapping/>
  </p:clrMapOvr>
  <p:transition spd="med">
    <p:wipe dir="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4334674" y="583970"/>
            <a:ext cx="4672728" cy="3818828"/>
          </a:xfrm>
          <a:prstGeom prst="rect">
            <a:avLst/>
          </a:prstGeom>
        </p:spPr>
      </p:pic>
      <p:sp>
        <p:nvSpPr>
          <p:cNvPr id="2" name="Title 1"/>
          <p:cNvSpPr>
            <a:spLocks noGrp="1"/>
          </p:cNvSpPr>
          <p:nvPr>
            <p:ph type="title"/>
          </p:nvPr>
        </p:nvSpPr>
        <p:spPr/>
        <p:txBody>
          <a:bodyPr/>
          <a:lstStyle/>
          <a:p>
            <a:r>
              <a:rPr lang="en-US" dirty="0" smtClean="0"/>
              <a:t>DBMS ACID Implementation</a:t>
            </a:r>
            <a:endParaRPr lang="en-US" dirty="0"/>
          </a:p>
        </p:txBody>
      </p:sp>
      <p:sp>
        <p:nvSpPr>
          <p:cNvPr id="7" name="Content Placeholder 6"/>
          <p:cNvSpPr>
            <a:spLocks noGrp="1"/>
          </p:cNvSpPr>
          <p:nvPr>
            <p:ph sz="half" idx="1"/>
          </p:nvPr>
        </p:nvSpPr>
        <p:spPr>
          <a:xfrm>
            <a:off x="457200" y="1102864"/>
            <a:ext cx="4743014" cy="3412379"/>
          </a:xfrm>
        </p:spPr>
        <p:txBody>
          <a:bodyPr>
            <a:normAutofit fontScale="92500" lnSpcReduction="20000"/>
          </a:bodyPr>
          <a:lstStyle/>
          <a:p>
            <a:pPr marL="0" indent="0">
              <a:lnSpc>
                <a:spcPct val="120000"/>
              </a:lnSpc>
              <a:spcBef>
                <a:spcPts val="0"/>
              </a:spcBef>
              <a:spcAft>
                <a:spcPts val="200"/>
              </a:spcAft>
              <a:buNone/>
            </a:pPr>
            <a:r>
              <a:rPr lang="en-US" sz="2200" dirty="0" smtClean="0"/>
              <a:t>Implementation Subsystems</a:t>
            </a:r>
          </a:p>
          <a:p>
            <a:pPr>
              <a:lnSpc>
                <a:spcPct val="120000"/>
              </a:lnSpc>
              <a:spcBef>
                <a:spcPts val="0"/>
              </a:spcBef>
              <a:spcAft>
                <a:spcPts val="200"/>
              </a:spcAft>
            </a:pPr>
            <a:r>
              <a:rPr lang="en-US" sz="1500" i="1" dirty="0" smtClean="0">
                <a:solidFill>
                  <a:srgbClr val="444444"/>
                </a:solidFill>
              </a:rPr>
              <a:t>Query processor</a:t>
            </a:r>
            <a:r>
              <a:rPr lang="en-US" sz="1500" dirty="0" smtClean="0">
                <a:solidFill>
                  <a:srgbClr val="444444"/>
                </a:solidFill>
              </a:rPr>
              <a:t> schedules and executes queries.</a:t>
            </a:r>
          </a:p>
          <a:p>
            <a:pPr>
              <a:lnSpc>
                <a:spcPct val="120000"/>
              </a:lnSpc>
              <a:spcBef>
                <a:spcPts val="0"/>
              </a:spcBef>
              <a:spcAft>
                <a:spcPts val="200"/>
              </a:spcAft>
            </a:pPr>
            <a:r>
              <a:rPr lang="en-US" sz="1500" i="1" dirty="0" smtClean="0">
                <a:solidFill>
                  <a:srgbClr val="444444"/>
                </a:solidFill>
              </a:rPr>
              <a:t>Buffer manager </a:t>
            </a:r>
            <a:r>
              <a:rPr lang="en-US" sz="1500" dirty="0" smtClean="0">
                <a:solidFill>
                  <a:srgbClr val="444444"/>
                </a:solidFill>
              </a:rPr>
              <a:t>controls reading/writing blocks/frames to/from disk.</a:t>
            </a:r>
          </a:p>
          <a:p>
            <a:pPr>
              <a:lnSpc>
                <a:spcPct val="120000"/>
              </a:lnSpc>
              <a:spcBef>
                <a:spcPts val="0"/>
              </a:spcBef>
              <a:spcAft>
                <a:spcPts val="200"/>
              </a:spcAft>
            </a:pPr>
            <a:r>
              <a:rPr lang="en-US" sz="1500" i="1" dirty="0" smtClean="0">
                <a:solidFill>
                  <a:srgbClr val="444444"/>
                </a:solidFill>
              </a:rPr>
              <a:t>Log manager </a:t>
            </a:r>
            <a:r>
              <a:rPr lang="en-US" sz="1500" dirty="0" smtClean="0">
                <a:solidFill>
                  <a:srgbClr val="444444"/>
                </a:solidFill>
              </a:rPr>
              <a:t>journals/records events to disk (log), e.g.</a:t>
            </a:r>
          </a:p>
          <a:p>
            <a:pPr lvl="1">
              <a:lnSpc>
                <a:spcPct val="120000"/>
              </a:lnSpc>
              <a:spcBef>
                <a:spcPts val="0"/>
              </a:spcBef>
              <a:spcAft>
                <a:spcPts val="200"/>
              </a:spcAft>
            </a:pPr>
            <a:r>
              <a:rPr lang="en-US" sz="1400" dirty="0">
                <a:solidFill>
                  <a:srgbClr val="444444"/>
                </a:solidFill>
              </a:rPr>
              <a:t>T</a:t>
            </a:r>
            <a:r>
              <a:rPr lang="en-US" sz="1400" dirty="0" smtClean="0">
                <a:solidFill>
                  <a:srgbClr val="444444"/>
                </a:solidFill>
              </a:rPr>
              <a:t>ransaction start/commit/abort</a:t>
            </a:r>
          </a:p>
          <a:p>
            <a:pPr lvl="1">
              <a:lnSpc>
                <a:spcPct val="120000"/>
              </a:lnSpc>
              <a:spcBef>
                <a:spcPts val="0"/>
              </a:spcBef>
              <a:spcAft>
                <a:spcPts val="200"/>
              </a:spcAft>
            </a:pPr>
            <a:r>
              <a:rPr lang="en-US" sz="1400" dirty="0" smtClean="0">
                <a:solidFill>
                  <a:srgbClr val="444444"/>
                </a:solidFill>
              </a:rPr>
              <a:t>Transaction update of a block and previous value of data.</a:t>
            </a:r>
          </a:p>
          <a:p>
            <a:pPr>
              <a:lnSpc>
                <a:spcPct val="120000"/>
              </a:lnSpc>
              <a:spcBef>
                <a:spcPts val="0"/>
              </a:spcBef>
              <a:spcAft>
                <a:spcPts val="200"/>
              </a:spcAft>
            </a:pPr>
            <a:r>
              <a:rPr lang="en-US" sz="1500" i="1" dirty="0" smtClean="0">
                <a:solidFill>
                  <a:srgbClr val="FF0000"/>
                </a:solidFill>
              </a:rPr>
              <a:t>Transaction manager </a:t>
            </a:r>
            <a:r>
              <a:rPr lang="en-US" sz="1500" dirty="0" smtClean="0">
                <a:solidFill>
                  <a:srgbClr val="FF0000"/>
                </a:solidFill>
              </a:rPr>
              <a:t>coordinates query </a:t>
            </a:r>
            <a:r>
              <a:rPr lang="en-US" sz="1500" b="1" u="sng" dirty="0" smtClean="0">
                <a:solidFill>
                  <a:srgbClr val="FF0000"/>
                </a:solidFill>
              </a:rPr>
              <a:t>scheduling</a:t>
            </a:r>
            <a:r>
              <a:rPr lang="en-US" sz="1500" dirty="0" smtClean="0">
                <a:solidFill>
                  <a:srgbClr val="FF0000"/>
                </a:solidFill>
              </a:rPr>
              <a:t>, buffer read/write and logging to ensure ACID.</a:t>
            </a:r>
          </a:p>
          <a:p>
            <a:pPr>
              <a:lnSpc>
                <a:spcPct val="120000"/>
              </a:lnSpc>
              <a:spcBef>
                <a:spcPts val="0"/>
              </a:spcBef>
              <a:spcAft>
                <a:spcPts val="200"/>
              </a:spcAft>
            </a:pPr>
            <a:r>
              <a:rPr lang="en-US" sz="1500" i="1" dirty="0" smtClean="0">
                <a:solidFill>
                  <a:srgbClr val="444444"/>
                </a:solidFill>
              </a:rPr>
              <a:t>Recovery manager</a:t>
            </a:r>
            <a:r>
              <a:rPr lang="en-US" sz="1500" dirty="0" smtClean="0">
                <a:solidFill>
                  <a:srgbClr val="444444"/>
                </a:solidFill>
              </a:rPr>
              <a:t> processes log to ensure ACID even after transaction or system failures.</a:t>
            </a:r>
          </a:p>
          <a:p>
            <a:pPr>
              <a:lnSpc>
                <a:spcPct val="120000"/>
              </a:lnSpc>
              <a:spcBef>
                <a:spcPts val="0"/>
              </a:spcBef>
              <a:spcAft>
                <a:spcPts val="200"/>
              </a:spcAft>
            </a:pPr>
            <a:r>
              <a:rPr lang="en-US" sz="1500" i="1" dirty="0" smtClean="0">
                <a:solidFill>
                  <a:srgbClr val="444444"/>
                </a:solidFill>
              </a:rPr>
              <a:t>Log</a:t>
            </a:r>
            <a:r>
              <a:rPr lang="en-US" sz="1500" dirty="0" smtClean="0">
                <a:solidFill>
                  <a:srgbClr val="444444"/>
                </a:solidFill>
              </a:rPr>
              <a:t> is a special type of block file used by the system to optimize performance and ensure ACID.</a:t>
            </a:r>
            <a:endParaRPr lang="en-US" sz="1500" dirty="0">
              <a:solidFill>
                <a:srgbClr val="444444"/>
              </a:solidFill>
            </a:endParaRPr>
          </a:p>
        </p:txBody>
      </p:sp>
      <p:sp>
        <p:nvSpPr>
          <p:cNvPr id="4" name="TextBox 3"/>
          <p:cNvSpPr txBox="1"/>
          <p:nvPr/>
        </p:nvSpPr>
        <p:spPr>
          <a:xfrm>
            <a:off x="6086693" y="4592940"/>
            <a:ext cx="914400" cy="914400"/>
          </a:xfrm>
          <a:prstGeom prst="rect">
            <a:avLst/>
          </a:prstGeom>
          <a:noFill/>
        </p:spPr>
        <p:txBody>
          <a:bodyPr wrap="none" rtlCol="0">
            <a:noAutofit/>
          </a:bodyPr>
          <a:lstStyle/>
          <a:p>
            <a:pPr>
              <a:lnSpc>
                <a:spcPct val="90000"/>
              </a:lnSpc>
              <a:spcBef>
                <a:spcPts val="600"/>
              </a:spcBef>
              <a:spcAft>
                <a:spcPts val="0"/>
              </a:spcAft>
              <a:buClr>
                <a:schemeClr val="bg1"/>
              </a:buClr>
            </a:pPr>
            <a:r>
              <a:rPr lang="en-US" sz="1100" dirty="0" smtClean="0">
                <a:latin typeface="+mn-lt"/>
              </a:rPr>
              <a:t>Garcia-Molina et al., p. 846</a:t>
            </a:r>
          </a:p>
        </p:txBody>
      </p:sp>
      <p:sp>
        <p:nvSpPr>
          <p:cNvPr id="3" name="Rectangle 2"/>
          <p:cNvSpPr/>
          <p:nvPr/>
        </p:nvSpPr>
        <p:spPr>
          <a:xfrm>
            <a:off x="6030621" y="649857"/>
            <a:ext cx="1222702" cy="698739"/>
          </a:xfrm>
          <a:prstGeom prst="rect">
            <a:avLst/>
          </a:prstGeom>
          <a:noFill/>
          <a:ln w="38100">
            <a:solidFill>
              <a:srgbClr val="FF0000"/>
            </a:solid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smtClean="0">
              <a:solidFill>
                <a:schemeClr val="tx2"/>
              </a:solidFill>
              <a:latin typeface="+mn-lt"/>
            </a:endParaRPr>
          </a:p>
        </p:txBody>
      </p:sp>
    </p:spTree>
    <p:extLst>
      <p:ext uri="{BB962C8B-B14F-4D97-AF65-F5344CB8AC3E}">
        <p14:creationId xmlns:p14="http://schemas.microsoft.com/office/powerpoint/2010/main" val="174148584"/>
      </p:ext>
    </p:extLst>
  </p:cSld>
  <p:clrMapOvr>
    <a:masterClrMapping/>
  </p:clrMapOvr>
  <p:transition spd="med">
    <p:wipe dir="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Schedule</a:t>
            </a:r>
            <a:endParaRPr lang="en-US" dirty="0"/>
          </a:p>
        </p:txBody>
      </p:sp>
      <p:pic>
        <p:nvPicPr>
          <p:cNvPr id="3" name="Picture 2"/>
          <p:cNvPicPr>
            <a:picLocks noChangeAspect="1"/>
          </p:cNvPicPr>
          <p:nvPr/>
        </p:nvPicPr>
        <p:blipFill>
          <a:blip r:embed="rId2"/>
          <a:stretch>
            <a:fillRect/>
          </a:stretch>
        </p:blipFill>
        <p:spPr>
          <a:xfrm>
            <a:off x="749396" y="674505"/>
            <a:ext cx="7008224" cy="4049607"/>
          </a:xfrm>
          <a:prstGeom prst="rect">
            <a:avLst/>
          </a:prstGeom>
        </p:spPr>
      </p:pic>
      <p:sp>
        <p:nvSpPr>
          <p:cNvPr id="4" name="TextBox 3"/>
          <p:cNvSpPr txBox="1"/>
          <p:nvPr/>
        </p:nvSpPr>
        <p:spPr>
          <a:xfrm>
            <a:off x="5940163" y="4266912"/>
            <a:ext cx="914400" cy="914400"/>
          </a:xfrm>
          <a:prstGeom prst="rect">
            <a:avLst/>
          </a:prstGeom>
          <a:noFill/>
        </p:spPr>
        <p:txBody>
          <a:bodyPr wrap="none" rtlCol="0">
            <a:noAutofit/>
          </a:bodyPr>
          <a:lstStyle/>
          <a:p>
            <a:pPr>
              <a:lnSpc>
                <a:spcPct val="90000"/>
              </a:lnSpc>
              <a:spcBef>
                <a:spcPts val="600"/>
              </a:spcBef>
              <a:spcAft>
                <a:spcPts val="0"/>
              </a:spcAft>
              <a:buClr>
                <a:schemeClr val="bg1"/>
              </a:buClr>
            </a:pPr>
            <a:r>
              <a:rPr lang="en-US" sz="1400" smtClean="0">
                <a:latin typeface="+mn-lt"/>
              </a:rPr>
              <a:t>Garcia-Molina et al.</a:t>
            </a:r>
            <a:endParaRPr lang="en-US" sz="1400" dirty="0" err="1" smtClean="0">
              <a:latin typeface="+mn-lt"/>
            </a:endParaRPr>
          </a:p>
        </p:txBody>
      </p:sp>
    </p:spTree>
    <p:extLst>
      <p:ext uri="{BB962C8B-B14F-4D97-AF65-F5344CB8AC3E}">
        <p14:creationId xmlns:p14="http://schemas.microsoft.com/office/powerpoint/2010/main" val="575097404"/>
      </p:ext>
    </p:extLst>
  </p:cSld>
  <p:clrMapOvr>
    <a:masterClrMapping/>
  </p:clrMapOvr>
  <p:transition spd="med">
    <p:wipe dir="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392853" y="196172"/>
            <a:ext cx="5670913" cy="4352853"/>
          </a:xfrm>
          <a:prstGeom prst="rect">
            <a:avLst/>
          </a:prstGeom>
        </p:spPr>
      </p:pic>
      <p:sp>
        <p:nvSpPr>
          <p:cNvPr id="2" name="Title 1"/>
          <p:cNvSpPr>
            <a:spLocks noGrp="1"/>
          </p:cNvSpPr>
          <p:nvPr>
            <p:ph type="title"/>
          </p:nvPr>
        </p:nvSpPr>
        <p:spPr/>
        <p:txBody>
          <a:bodyPr/>
          <a:lstStyle/>
          <a:p>
            <a:r>
              <a:rPr lang="en-US" dirty="0" smtClean="0"/>
              <a:t>Serializable</a:t>
            </a:r>
            <a:endParaRPr lang="en-US" dirty="0"/>
          </a:p>
        </p:txBody>
      </p:sp>
      <p:sp>
        <p:nvSpPr>
          <p:cNvPr id="5" name="Content Placeholder 4"/>
          <p:cNvSpPr>
            <a:spLocks noGrp="1"/>
          </p:cNvSpPr>
          <p:nvPr>
            <p:ph sz="half" idx="1"/>
          </p:nvPr>
        </p:nvSpPr>
        <p:spPr>
          <a:xfrm>
            <a:off x="275007" y="969263"/>
            <a:ext cx="4730130" cy="3643987"/>
          </a:xfrm>
        </p:spPr>
        <p:txBody>
          <a:bodyPr>
            <a:normAutofit fontScale="92500" lnSpcReduction="10000"/>
          </a:bodyPr>
          <a:lstStyle/>
          <a:p>
            <a:r>
              <a:rPr lang="en-US" dirty="0" smtClean="0"/>
              <a:t>Assume there are three</a:t>
            </a:r>
          </a:p>
          <a:p>
            <a:pPr lvl="1"/>
            <a:r>
              <a:rPr lang="en-US" dirty="0" smtClean="0"/>
              <a:t>concurrently executing transactions</a:t>
            </a:r>
          </a:p>
          <a:p>
            <a:pPr lvl="1"/>
            <a:r>
              <a:rPr lang="en-US" dirty="0" smtClean="0"/>
              <a:t>T1, T2 and T3</a:t>
            </a:r>
          </a:p>
          <a:p>
            <a:r>
              <a:rPr lang="en-US" dirty="0" smtClean="0"/>
              <a:t>The transaction manager</a:t>
            </a:r>
          </a:p>
          <a:p>
            <a:pPr lvl="1"/>
            <a:r>
              <a:rPr lang="en-US" dirty="0" smtClean="0"/>
              <a:t>Enables concurrent execution</a:t>
            </a:r>
          </a:p>
          <a:p>
            <a:pPr lvl="1"/>
            <a:r>
              <a:rPr lang="en-US" dirty="0" smtClean="0"/>
              <a:t>But schedules individual operations</a:t>
            </a:r>
          </a:p>
          <a:p>
            <a:pPr lvl="1"/>
            <a:r>
              <a:rPr lang="en-US" dirty="0" smtClean="0"/>
              <a:t>To ensure that the final DB state</a:t>
            </a:r>
          </a:p>
          <a:p>
            <a:pPr lvl="1"/>
            <a:r>
              <a:rPr lang="en-US" dirty="0" smtClean="0"/>
              <a:t>Is </a:t>
            </a:r>
            <a:r>
              <a:rPr lang="en-US" i="1" dirty="0" smtClean="0"/>
              <a:t>equivalent</a:t>
            </a:r>
            <a:r>
              <a:rPr lang="en-US" dirty="0" smtClean="0"/>
              <a:t> to one of the following schedules</a:t>
            </a:r>
          </a:p>
          <a:p>
            <a:pPr lvl="2"/>
            <a:r>
              <a:rPr lang="en-US" dirty="0" smtClean="0"/>
              <a:t>T1, T2, T3</a:t>
            </a:r>
          </a:p>
          <a:p>
            <a:pPr lvl="2"/>
            <a:r>
              <a:rPr lang="en-US" dirty="0" smtClean="0"/>
              <a:t>T1, T3, T2</a:t>
            </a:r>
          </a:p>
          <a:p>
            <a:pPr lvl="2"/>
            <a:r>
              <a:rPr lang="en-US" dirty="0" smtClean="0"/>
              <a:t>T2, T1, T3</a:t>
            </a:r>
          </a:p>
          <a:p>
            <a:pPr lvl="2"/>
            <a:r>
              <a:rPr lang="en-US" dirty="0" smtClean="0"/>
              <a:t>T2, T3, T1</a:t>
            </a:r>
          </a:p>
          <a:p>
            <a:pPr lvl="2"/>
            <a:r>
              <a:rPr lang="en-US" dirty="0" smtClean="0"/>
              <a:t>T3, T1, T2</a:t>
            </a:r>
          </a:p>
          <a:p>
            <a:pPr lvl="2"/>
            <a:r>
              <a:rPr lang="en-US" dirty="0" smtClean="0"/>
              <a:t>T3, T2, T1</a:t>
            </a:r>
          </a:p>
          <a:p>
            <a:pPr marL="688975" lvl="2" indent="0">
              <a:buNone/>
            </a:pPr>
            <a:r>
              <a:rPr lang="en-US" dirty="0" smtClean="0"/>
              <a:t>Concurrent execution was </a:t>
            </a:r>
            <a:r>
              <a:rPr lang="en-US" i="1" dirty="0" smtClean="0"/>
              <a:t>serializable.</a:t>
            </a:r>
            <a:endParaRPr lang="en-US" dirty="0" smtClean="0"/>
          </a:p>
          <a:p>
            <a:pPr lvl="2"/>
            <a:endParaRPr lang="en-US" dirty="0"/>
          </a:p>
        </p:txBody>
      </p:sp>
    </p:spTree>
    <p:extLst>
      <p:ext uri="{BB962C8B-B14F-4D97-AF65-F5344CB8AC3E}">
        <p14:creationId xmlns:p14="http://schemas.microsoft.com/office/powerpoint/2010/main" val="134012210"/>
      </p:ext>
    </p:extLst>
  </p:cSld>
  <p:clrMapOvr>
    <a:masterClrMapping/>
  </p:clrMapOvr>
  <p:transition spd="med">
    <p:wipe dir="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5904" y="196172"/>
            <a:ext cx="8279946" cy="664797"/>
          </a:xfrm>
        </p:spPr>
        <p:txBody>
          <a:bodyPr/>
          <a:lstStyle/>
          <a:p>
            <a:r>
              <a:rPr lang="en-US" dirty="0" err="1" smtClean="0"/>
              <a:t>Serializability</a:t>
            </a:r>
            <a:r>
              <a:rPr lang="en-US" dirty="0" smtClean="0"/>
              <a:t/>
            </a:r>
            <a:br>
              <a:rPr lang="en-US" dirty="0" smtClean="0"/>
            </a:br>
            <a:r>
              <a:rPr lang="en-US" sz="2000" dirty="0" smtClean="0"/>
              <a:t>(</a:t>
            </a:r>
            <a:r>
              <a:rPr lang="en-US" sz="2000" dirty="0"/>
              <a:t>https://</a:t>
            </a:r>
            <a:r>
              <a:rPr lang="en-US" sz="2000" dirty="0" err="1"/>
              <a:t>en.wikipedia.org</a:t>
            </a:r>
            <a:r>
              <a:rPr lang="en-US" sz="2000" dirty="0"/>
              <a:t>/wiki/</a:t>
            </a:r>
            <a:r>
              <a:rPr lang="en-US" sz="2000" dirty="0" err="1"/>
              <a:t>Serializability</a:t>
            </a:r>
            <a:r>
              <a:rPr lang="en-US" sz="2000" dirty="0" smtClean="0"/>
              <a:t>)</a:t>
            </a:r>
            <a:endParaRPr lang="en-US" sz="2000" dirty="0"/>
          </a:p>
        </p:txBody>
      </p:sp>
      <p:sp>
        <p:nvSpPr>
          <p:cNvPr id="3" name="Content Placeholder 2"/>
          <p:cNvSpPr>
            <a:spLocks noGrp="1"/>
          </p:cNvSpPr>
          <p:nvPr>
            <p:ph sz="half" idx="1"/>
          </p:nvPr>
        </p:nvSpPr>
        <p:spPr>
          <a:xfrm>
            <a:off x="457200" y="969263"/>
            <a:ext cx="8267140" cy="3692113"/>
          </a:xfrm>
        </p:spPr>
        <p:txBody>
          <a:bodyPr>
            <a:normAutofit fontScale="85000" lnSpcReduction="20000"/>
          </a:bodyPr>
          <a:lstStyle/>
          <a:p>
            <a:pPr>
              <a:lnSpc>
                <a:spcPct val="120000"/>
              </a:lnSpc>
              <a:spcBef>
                <a:spcPts val="0"/>
              </a:spcBef>
              <a:spcAft>
                <a:spcPts val="200"/>
              </a:spcAft>
            </a:pPr>
            <a:r>
              <a:rPr lang="en-US" b="1" dirty="0" err="1" smtClean="0"/>
              <a:t>Serializability</a:t>
            </a:r>
            <a:r>
              <a:rPr lang="en-US" dirty="0"/>
              <a:t> is used to keep the data in the data item in a consistent state. </a:t>
            </a:r>
            <a:r>
              <a:rPr lang="en-US" dirty="0" err="1"/>
              <a:t>Serializability</a:t>
            </a:r>
            <a:r>
              <a:rPr lang="en-US" dirty="0"/>
              <a:t> is a property of a transaction </a:t>
            </a:r>
            <a:r>
              <a:rPr lang="en-US" dirty="0">
                <a:hlinkClick r:id="rId2" tooltip="Schedule (computer science)"/>
              </a:rPr>
              <a:t>schedule</a:t>
            </a:r>
            <a:r>
              <a:rPr lang="en-US" dirty="0"/>
              <a:t> (history). It relates to the </a:t>
            </a:r>
            <a:r>
              <a:rPr lang="en-US" i="1" dirty="0">
                <a:hlinkClick r:id="rId3" tooltip="Isolation (database systems)"/>
              </a:rPr>
              <a:t>isolation</a:t>
            </a:r>
            <a:r>
              <a:rPr lang="en-US" dirty="0"/>
              <a:t> property of a </a:t>
            </a:r>
            <a:r>
              <a:rPr lang="en-US" dirty="0">
                <a:hlinkClick r:id="rId4" tooltip="Database transaction"/>
              </a:rPr>
              <a:t>database transaction</a:t>
            </a:r>
            <a:r>
              <a:rPr lang="en-US" dirty="0"/>
              <a:t>.</a:t>
            </a:r>
          </a:p>
          <a:p>
            <a:pPr>
              <a:lnSpc>
                <a:spcPct val="120000"/>
              </a:lnSpc>
              <a:spcBef>
                <a:spcPts val="0"/>
              </a:spcBef>
              <a:spcAft>
                <a:spcPts val="200"/>
              </a:spcAft>
            </a:pPr>
            <a:r>
              <a:rPr lang="en-US" b="1" dirty="0" err="1"/>
              <a:t>Serializability</a:t>
            </a:r>
            <a:r>
              <a:rPr lang="en-US" dirty="0"/>
              <a:t> of a schedule means equivalence (in the outcome, the database state, data values) to a </a:t>
            </a:r>
            <a:r>
              <a:rPr lang="en-US" i="1" dirty="0"/>
              <a:t>serial schedule</a:t>
            </a:r>
            <a:r>
              <a:rPr lang="en-US" dirty="0"/>
              <a:t> (i.e., sequential with no transaction overlap in time) with the same transactions. It is the major criterion for the correctness of concurrent transactions' schedule, and thus supported in all general purpose database </a:t>
            </a:r>
            <a:r>
              <a:rPr lang="en-US" dirty="0" smtClean="0"/>
              <a:t>systems.</a:t>
            </a:r>
          </a:p>
          <a:p>
            <a:pPr>
              <a:lnSpc>
                <a:spcPct val="120000"/>
              </a:lnSpc>
              <a:spcBef>
                <a:spcPts val="0"/>
              </a:spcBef>
              <a:spcAft>
                <a:spcPts val="200"/>
              </a:spcAft>
            </a:pPr>
            <a:r>
              <a:rPr lang="en-US" b="1" dirty="0" smtClean="0"/>
              <a:t>The </a:t>
            </a:r>
            <a:r>
              <a:rPr lang="en-US" b="1" dirty="0"/>
              <a:t>rationale behind </a:t>
            </a:r>
            <a:r>
              <a:rPr lang="en-US" b="1" dirty="0" err="1"/>
              <a:t>serializability</a:t>
            </a:r>
            <a:r>
              <a:rPr lang="en-US" dirty="0"/>
              <a:t> is the following</a:t>
            </a:r>
            <a:r>
              <a:rPr lang="en-US" dirty="0" smtClean="0"/>
              <a:t>:</a:t>
            </a:r>
          </a:p>
          <a:p>
            <a:pPr lvl="1">
              <a:lnSpc>
                <a:spcPct val="120000"/>
              </a:lnSpc>
              <a:spcBef>
                <a:spcPts val="0"/>
              </a:spcBef>
              <a:spcAft>
                <a:spcPts val="200"/>
              </a:spcAft>
            </a:pPr>
            <a:r>
              <a:rPr lang="en-US" dirty="0" smtClean="0"/>
              <a:t>If </a:t>
            </a:r>
            <a:r>
              <a:rPr lang="en-US" dirty="0"/>
              <a:t>each transaction is correct by itself, i.e., meets certain integrity conditions, </a:t>
            </a:r>
            <a:endParaRPr lang="en-US" dirty="0" smtClean="0"/>
          </a:p>
          <a:p>
            <a:pPr lvl="1">
              <a:lnSpc>
                <a:spcPct val="120000"/>
              </a:lnSpc>
              <a:spcBef>
                <a:spcPts val="0"/>
              </a:spcBef>
              <a:spcAft>
                <a:spcPts val="200"/>
              </a:spcAft>
            </a:pPr>
            <a:r>
              <a:rPr lang="en-US" dirty="0" smtClean="0"/>
              <a:t>then </a:t>
            </a:r>
            <a:r>
              <a:rPr lang="en-US" dirty="0"/>
              <a:t>a schedule that comprises any </a:t>
            </a:r>
            <a:r>
              <a:rPr lang="en-US" i="1" dirty="0"/>
              <a:t>serial</a:t>
            </a:r>
            <a:r>
              <a:rPr lang="en-US" dirty="0"/>
              <a:t> execution of these transactions is correct (its transactions still meet their conditions): </a:t>
            </a:r>
            <a:endParaRPr lang="en-US" dirty="0" smtClean="0"/>
          </a:p>
          <a:p>
            <a:pPr lvl="2">
              <a:lnSpc>
                <a:spcPct val="120000"/>
              </a:lnSpc>
              <a:spcBef>
                <a:spcPts val="0"/>
              </a:spcBef>
              <a:spcAft>
                <a:spcPts val="200"/>
              </a:spcAft>
            </a:pPr>
            <a:r>
              <a:rPr lang="en-US" dirty="0" smtClean="0"/>
              <a:t>"</a:t>
            </a:r>
            <a:r>
              <a:rPr lang="en-US" dirty="0"/>
              <a:t>Serial" means that transactions do not overlap in time and cannot interfere with each other, </a:t>
            </a:r>
            <a:r>
              <a:rPr lang="en-US" dirty="0" err="1"/>
              <a:t>i.e</a:t>
            </a:r>
            <a:r>
              <a:rPr lang="en-US" dirty="0"/>
              <a:t>, complete </a:t>
            </a:r>
            <a:r>
              <a:rPr lang="en-US" i="1" dirty="0"/>
              <a:t>isolation</a:t>
            </a:r>
            <a:r>
              <a:rPr lang="en-US" dirty="0"/>
              <a:t> between each other </a:t>
            </a:r>
            <a:r>
              <a:rPr lang="en-US" dirty="0" smtClean="0"/>
              <a:t>exists.</a:t>
            </a:r>
          </a:p>
          <a:p>
            <a:pPr lvl="2">
              <a:lnSpc>
                <a:spcPct val="120000"/>
              </a:lnSpc>
              <a:spcBef>
                <a:spcPts val="0"/>
              </a:spcBef>
              <a:spcAft>
                <a:spcPts val="200"/>
              </a:spcAft>
            </a:pPr>
            <a:r>
              <a:rPr lang="en-US" dirty="0" smtClean="0"/>
              <a:t>Any </a:t>
            </a:r>
            <a:r>
              <a:rPr lang="en-US" dirty="0"/>
              <a:t>order of the transactions is legitimate, </a:t>
            </a:r>
            <a:r>
              <a:rPr lang="en-US" dirty="0" smtClean="0"/>
              <a:t>(</a:t>
            </a:r>
            <a:r>
              <a:rPr lang="mr-IN" dirty="0" smtClean="0"/>
              <a:t>…</a:t>
            </a:r>
            <a:r>
              <a:rPr lang="en-US" dirty="0" smtClean="0"/>
              <a:t>) </a:t>
            </a:r>
          </a:p>
          <a:p>
            <a:pPr lvl="2">
              <a:lnSpc>
                <a:spcPct val="120000"/>
              </a:lnSpc>
              <a:spcBef>
                <a:spcPts val="0"/>
              </a:spcBef>
              <a:spcAft>
                <a:spcPts val="200"/>
              </a:spcAft>
            </a:pPr>
            <a:r>
              <a:rPr lang="en-US" dirty="0" smtClean="0"/>
              <a:t>As </a:t>
            </a:r>
            <a:r>
              <a:rPr lang="en-US" dirty="0"/>
              <a:t>a result, a schedule that comprises any execution (not necessarily serial) that is equivalent (in its outcome) to any serial execution of these transactions, is correct</a:t>
            </a:r>
            <a:r>
              <a:rPr lang="en-US" dirty="0" smtClean="0"/>
              <a:t>.</a:t>
            </a:r>
            <a:endParaRPr lang="en-US" dirty="0"/>
          </a:p>
        </p:txBody>
      </p:sp>
    </p:spTree>
    <p:extLst>
      <p:ext uri="{BB962C8B-B14F-4D97-AF65-F5344CB8AC3E}">
        <p14:creationId xmlns:p14="http://schemas.microsoft.com/office/powerpoint/2010/main" val="260367835"/>
      </p:ext>
    </p:extLst>
  </p:cSld>
  <p:clrMapOvr>
    <a:masterClrMapping/>
  </p:clrMapOvr>
  <p:transition spd="med">
    <p:wipe dir="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1485900" y="171450"/>
            <a:ext cx="5829300" cy="828675"/>
          </a:xfrm>
          <a:noFill/>
          <a:ln/>
        </p:spPr>
        <p:txBody>
          <a:bodyPr/>
          <a:lstStyle/>
          <a:p>
            <a:r>
              <a:rPr lang="en-US" altLang="en-US"/>
              <a:t>Lock-Based Concurrency Control</a:t>
            </a:r>
          </a:p>
        </p:txBody>
      </p:sp>
      <p:sp>
        <p:nvSpPr>
          <p:cNvPr id="21507" name="Rectangle 3"/>
          <p:cNvSpPr>
            <a:spLocks noGrp="1" noChangeArrowheads="1"/>
          </p:cNvSpPr>
          <p:nvPr>
            <p:ph type="body" idx="1"/>
          </p:nvPr>
        </p:nvSpPr>
        <p:spPr>
          <a:xfrm>
            <a:off x="302508" y="920846"/>
            <a:ext cx="8394604" cy="3886200"/>
          </a:xfrm>
          <a:noFill/>
          <a:ln/>
        </p:spPr>
        <p:txBody>
          <a:bodyPr/>
          <a:lstStyle/>
          <a:p>
            <a:pPr>
              <a:lnSpc>
                <a:spcPct val="90000"/>
              </a:lnSpc>
            </a:pPr>
            <a:r>
              <a:rPr lang="en-US" altLang="en-US" i="1" u="sng" dirty="0">
                <a:solidFill>
                  <a:schemeClr val="accent2"/>
                </a:solidFill>
              </a:rPr>
              <a:t>Strict Two-phase Locking (Strict 2PL) Protocol</a:t>
            </a:r>
            <a:r>
              <a:rPr lang="en-US" altLang="en-US" dirty="0"/>
              <a:t>:</a:t>
            </a:r>
          </a:p>
          <a:p>
            <a:pPr lvl="1">
              <a:lnSpc>
                <a:spcPct val="90000"/>
              </a:lnSpc>
              <a:buSzPct val="75000"/>
            </a:pPr>
            <a:r>
              <a:rPr lang="en-US" altLang="en-US" dirty="0"/>
              <a:t>Each </a:t>
            </a:r>
            <a:r>
              <a:rPr lang="en-US" altLang="en-US" dirty="0" err="1"/>
              <a:t>Xact</a:t>
            </a:r>
            <a:r>
              <a:rPr lang="en-US" altLang="en-US" dirty="0"/>
              <a:t> must obtain a </a:t>
            </a:r>
            <a:r>
              <a:rPr lang="en-US" altLang="en-US" dirty="0">
                <a:solidFill>
                  <a:schemeClr val="accent2"/>
                </a:solidFill>
              </a:rPr>
              <a:t>S (</a:t>
            </a:r>
            <a:r>
              <a:rPr lang="en-US" altLang="en-US" i="1" dirty="0">
                <a:solidFill>
                  <a:schemeClr val="accent2"/>
                </a:solidFill>
              </a:rPr>
              <a:t>shared</a:t>
            </a:r>
            <a:r>
              <a:rPr lang="en-US" altLang="en-US" dirty="0">
                <a:solidFill>
                  <a:schemeClr val="accent2"/>
                </a:solidFill>
              </a:rPr>
              <a:t>) lock </a:t>
            </a:r>
            <a:r>
              <a:rPr lang="en-US" altLang="en-US" dirty="0"/>
              <a:t>on object before reading, and an </a:t>
            </a:r>
            <a:r>
              <a:rPr lang="en-US" altLang="en-US" dirty="0">
                <a:solidFill>
                  <a:schemeClr val="accent2"/>
                </a:solidFill>
              </a:rPr>
              <a:t>X (</a:t>
            </a:r>
            <a:r>
              <a:rPr lang="en-US" altLang="en-US" i="1" dirty="0">
                <a:solidFill>
                  <a:schemeClr val="accent2"/>
                </a:solidFill>
              </a:rPr>
              <a:t>exclusive</a:t>
            </a:r>
            <a:r>
              <a:rPr lang="en-US" altLang="en-US" dirty="0">
                <a:solidFill>
                  <a:schemeClr val="accent2"/>
                </a:solidFill>
              </a:rPr>
              <a:t>) lock </a:t>
            </a:r>
            <a:r>
              <a:rPr lang="en-US" altLang="en-US" dirty="0"/>
              <a:t>on object before writing.</a:t>
            </a:r>
          </a:p>
          <a:p>
            <a:pPr lvl="1">
              <a:lnSpc>
                <a:spcPct val="90000"/>
              </a:lnSpc>
              <a:buSzPct val="75000"/>
            </a:pPr>
            <a:r>
              <a:rPr lang="en-US" altLang="en-US" dirty="0"/>
              <a:t>All locks held by a transaction are released when the transaction completes</a:t>
            </a:r>
          </a:p>
          <a:p>
            <a:pPr lvl="2">
              <a:lnSpc>
                <a:spcPct val="90000"/>
              </a:lnSpc>
              <a:buSzPct val="75000"/>
            </a:pPr>
            <a:r>
              <a:rPr lang="en-US" altLang="en-US" dirty="0">
                <a:solidFill>
                  <a:schemeClr val="accent2"/>
                </a:solidFill>
              </a:rPr>
              <a:t>(Non-strict) 2PL Variant</a:t>
            </a:r>
            <a:r>
              <a:rPr lang="en-US" altLang="en-US" dirty="0"/>
              <a:t>: Release locks anytime, but cannot acquire locks after releasing any lock.</a:t>
            </a:r>
          </a:p>
          <a:p>
            <a:pPr lvl="1">
              <a:lnSpc>
                <a:spcPct val="90000"/>
              </a:lnSpc>
              <a:buSzPct val="75000"/>
            </a:pPr>
            <a:r>
              <a:rPr lang="en-US" altLang="en-US" dirty="0"/>
              <a:t> If an </a:t>
            </a:r>
            <a:r>
              <a:rPr lang="en-US" altLang="en-US" dirty="0" err="1"/>
              <a:t>Xact</a:t>
            </a:r>
            <a:r>
              <a:rPr lang="en-US" altLang="en-US" dirty="0"/>
              <a:t> holds an X lock on an object, no other </a:t>
            </a:r>
            <a:r>
              <a:rPr lang="en-US" altLang="en-US" dirty="0" err="1"/>
              <a:t>Xact</a:t>
            </a:r>
            <a:r>
              <a:rPr lang="en-US" altLang="en-US" dirty="0"/>
              <a:t> can get a lock (S or X) on that object.</a:t>
            </a:r>
          </a:p>
          <a:p>
            <a:pPr>
              <a:lnSpc>
                <a:spcPct val="90000"/>
              </a:lnSpc>
            </a:pPr>
            <a:r>
              <a:rPr lang="en-US" altLang="en-US" dirty="0"/>
              <a:t>Strict 2PL allows only serializable schedules.</a:t>
            </a:r>
          </a:p>
          <a:p>
            <a:pPr lvl="1">
              <a:lnSpc>
                <a:spcPct val="90000"/>
              </a:lnSpc>
            </a:pPr>
            <a:r>
              <a:rPr lang="en-US" altLang="en-US" dirty="0"/>
              <a:t>Additionally, it simplifies transaction aborts</a:t>
            </a:r>
          </a:p>
          <a:p>
            <a:pPr lvl="1">
              <a:lnSpc>
                <a:spcPct val="90000"/>
              </a:lnSpc>
            </a:pPr>
            <a:r>
              <a:rPr lang="en-US" altLang="en-US" dirty="0">
                <a:solidFill>
                  <a:schemeClr val="accent2"/>
                </a:solidFill>
              </a:rPr>
              <a:t>(Non-strict) 2PL</a:t>
            </a:r>
            <a:r>
              <a:rPr lang="en-US" altLang="en-US" dirty="0"/>
              <a:t> also allows only serializable schedules, but involves more complex abort processing</a:t>
            </a:r>
          </a:p>
        </p:txBody>
      </p:sp>
    </p:spTree>
    <p:extLst>
      <p:ext uri="{BB962C8B-B14F-4D97-AF65-F5344CB8AC3E}">
        <p14:creationId xmlns:p14="http://schemas.microsoft.com/office/powerpoint/2010/main" val="2029267838"/>
      </p:ext>
    </p:extLst>
  </p:cSld>
  <p:clrMapOvr>
    <a:masterClrMapping/>
  </p:clrMapOvr>
  <p:transition>
    <p:cut/>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a:noFill/>
          <a:ln/>
        </p:spPr>
        <p:txBody>
          <a:bodyPr/>
          <a:lstStyle/>
          <a:p>
            <a:r>
              <a:rPr lang="en-US" altLang="en-US"/>
              <a:t>Aborting a Transaction</a:t>
            </a:r>
          </a:p>
        </p:txBody>
      </p:sp>
      <p:sp>
        <p:nvSpPr>
          <p:cNvPr id="23555" name="Rectangle 3"/>
          <p:cNvSpPr>
            <a:spLocks noGrp="1" noChangeArrowheads="1"/>
          </p:cNvSpPr>
          <p:nvPr>
            <p:ph type="body" idx="1"/>
          </p:nvPr>
        </p:nvSpPr>
        <p:spPr>
          <a:xfrm>
            <a:off x="302508" y="1200150"/>
            <a:ext cx="8380854" cy="3600450"/>
          </a:xfrm>
          <a:noFill/>
          <a:ln/>
        </p:spPr>
        <p:txBody>
          <a:bodyPr/>
          <a:lstStyle/>
          <a:p>
            <a:r>
              <a:rPr lang="en-US" altLang="en-US" dirty="0"/>
              <a:t>If a transaction </a:t>
            </a:r>
            <a:r>
              <a:rPr lang="en-US" altLang="en-US" i="1" dirty="0" err="1"/>
              <a:t>Ti</a:t>
            </a:r>
            <a:r>
              <a:rPr lang="en-US" altLang="en-US" dirty="0"/>
              <a:t> is aborted, all its actions have to be undone.  Not only that, if </a:t>
            </a:r>
            <a:r>
              <a:rPr lang="en-US" altLang="en-US" i="1" dirty="0" err="1"/>
              <a:t>Tj</a:t>
            </a:r>
            <a:r>
              <a:rPr lang="en-US" altLang="en-US" i="1" dirty="0"/>
              <a:t> </a:t>
            </a:r>
            <a:r>
              <a:rPr lang="en-US" altLang="en-US" dirty="0"/>
              <a:t>reads an object last written by </a:t>
            </a:r>
            <a:r>
              <a:rPr lang="en-US" altLang="en-US" i="1" dirty="0" err="1"/>
              <a:t>Ti</a:t>
            </a:r>
            <a:r>
              <a:rPr lang="en-US" altLang="en-US" dirty="0"/>
              <a:t>,  </a:t>
            </a:r>
            <a:r>
              <a:rPr lang="en-US" altLang="en-US" i="1" dirty="0" err="1"/>
              <a:t>Tj</a:t>
            </a:r>
            <a:r>
              <a:rPr lang="en-US" altLang="en-US" dirty="0"/>
              <a:t> must be aborted as well!</a:t>
            </a:r>
          </a:p>
          <a:p>
            <a:r>
              <a:rPr lang="en-US" altLang="en-US" dirty="0"/>
              <a:t>Most systems avoid such </a:t>
            </a:r>
            <a:r>
              <a:rPr lang="en-US" altLang="en-US" i="1" dirty="0">
                <a:solidFill>
                  <a:schemeClr val="accent2"/>
                </a:solidFill>
              </a:rPr>
              <a:t>cascading aborts</a:t>
            </a:r>
            <a:r>
              <a:rPr lang="en-US" altLang="en-US" dirty="0">
                <a:solidFill>
                  <a:schemeClr val="accent2"/>
                </a:solidFill>
              </a:rPr>
              <a:t> </a:t>
            </a:r>
            <a:r>
              <a:rPr lang="en-US" altLang="en-US" dirty="0"/>
              <a:t>by releasing a transaction’s locks only at commit time.</a:t>
            </a:r>
          </a:p>
          <a:p>
            <a:pPr lvl="1">
              <a:buSzPct val="75000"/>
            </a:pPr>
            <a:r>
              <a:rPr lang="en-US" altLang="en-US" dirty="0"/>
              <a:t>If </a:t>
            </a:r>
            <a:r>
              <a:rPr lang="en-US" altLang="en-US" i="1" dirty="0" err="1"/>
              <a:t>Ti</a:t>
            </a:r>
            <a:r>
              <a:rPr lang="en-US" altLang="en-US" dirty="0"/>
              <a:t> writes an object, </a:t>
            </a:r>
            <a:r>
              <a:rPr lang="en-US" altLang="en-US" i="1" dirty="0" err="1"/>
              <a:t>Tj</a:t>
            </a:r>
            <a:r>
              <a:rPr lang="en-US" altLang="en-US" dirty="0"/>
              <a:t> can read this only after </a:t>
            </a:r>
            <a:r>
              <a:rPr lang="en-US" altLang="en-US" i="1" dirty="0" err="1"/>
              <a:t>Ti</a:t>
            </a:r>
            <a:r>
              <a:rPr lang="en-US" altLang="en-US" dirty="0"/>
              <a:t> commits.</a:t>
            </a:r>
          </a:p>
          <a:p>
            <a:r>
              <a:rPr lang="en-US" altLang="en-US" dirty="0"/>
              <a:t>In order to </a:t>
            </a:r>
            <a:r>
              <a:rPr lang="en-US" altLang="en-US" i="1" dirty="0"/>
              <a:t>undo</a:t>
            </a:r>
            <a:r>
              <a:rPr lang="en-US" altLang="en-US" dirty="0"/>
              <a:t> the actions of an aborted transaction, the DBMS maintains a </a:t>
            </a:r>
            <a:r>
              <a:rPr lang="en-US" altLang="en-US" i="1" dirty="0"/>
              <a:t>log</a:t>
            </a:r>
            <a:r>
              <a:rPr lang="en-US" altLang="en-US" dirty="0"/>
              <a:t> in which every write is recorded.  This mechanism is also used to recover from system crashes:  all active </a:t>
            </a:r>
            <a:r>
              <a:rPr lang="en-US" altLang="en-US" dirty="0" err="1"/>
              <a:t>Xacts</a:t>
            </a:r>
            <a:r>
              <a:rPr lang="en-US" altLang="en-US" dirty="0"/>
              <a:t> at the time of the crash are aborted when the system comes back up.</a:t>
            </a:r>
          </a:p>
        </p:txBody>
      </p:sp>
    </p:spTree>
    <p:extLst>
      <p:ext uri="{BB962C8B-B14F-4D97-AF65-F5344CB8AC3E}">
        <p14:creationId xmlns:p14="http://schemas.microsoft.com/office/powerpoint/2010/main" val="1396386338"/>
      </p:ext>
    </p:extLst>
  </p:cSld>
  <p:clrMapOvr>
    <a:masterClrMapping/>
  </p:clrMapOvr>
  <p:transition>
    <p:cut/>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4334674" y="583970"/>
            <a:ext cx="4672728" cy="3818828"/>
          </a:xfrm>
          <a:prstGeom prst="rect">
            <a:avLst/>
          </a:prstGeom>
        </p:spPr>
      </p:pic>
      <p:sp>
        <p:nvSpPr>
          <p:cNvPr id="2" name="Title 1"/>
          <p:cNvSpPr>
            <a:spLocks noGrp="1"/>
          </p:cNvSpPr>
          <p:nvPr>
            <p:ph type="title"/>
          </p:nvPr>
        </p:nvSpPr>
        <p:spPr/>
        <p:txBody>
          <a:bodyPr/>
          <a:lstStyle/>
          <a:p>
            <a:r>
              <a:rPr lang="en-US" dirty="0" smtClean="0"/>
              <a:t>Locking</a:t>
            </a:r>
            <a:endParaRPr lang="en-US" dirty="0"/>
          </a:p>
        </p:txBody>
      </p:sp>
      <p:sp>
        <p:nvSpPr>
          <p:cNvPr id="7" name="Content Placeholder 6"/>
          <p:cNvSpPr>
            <a:spLocks noGrp="1"/>
          </p:cNvSpPr>
          <p:nvPr>
            <p:ph sz="half" idx="1"/>
          </p:nvPr>
        </p:nvSpPr>
        <p:spPr>
          <a:xfrm>
            <a:off x="264695" y="999226"/>
            <a:ext cx="4743014" cy="3412379"/>
          </a:xfrm>
        </p:spPr>
        <p:txBody>
          <a:bodyPr>
            <a:normAutofit fontScale="92500" lnSpcReduction="20000"/>
          </a:bodyPr>
          <a:lstStyle/>
          <a:p>
            <a:pPr marL="0" indent="0">
              <a:lnSpc>
                <a:spcPct val="120000"/>
              </a:lnSpc>
              <a:spcBef>
                <a:spcPts val="0"/>
              </a:spcBef>
              <a:spcAft>
                <a:spcPts val="200"/>
              </a:spcAft>
              <a:buNone/>
            </a:pPr>
            <a:r>
              <a:rPr lang="en-US" sz="2200" dirty="0" smtClean="0"/>
              <a:t>Transaction Manager</a:t>
            </a:r>
          </a:p>
          <a:p>
            <a:pPr lvl="1">
              <a:lnSpc>
                <a:spcPct val="120000"/>
              </a:lnSpc>
              <a:spcBef>
                <a:spcPts val="0"/>
              </a:spcBef>
              <a:spcAft>
                <a:spcPts val="200"/>
              </a:spcAft>
            </a:pPr>
            <a:r>
              <a:rPr lang="en-US" sz="2000" dirty="0" smtClean="0"/>
              <a:t>Intercepts all database operations.</a:t>
            </a:r>
          </a:p>
          <a:p>
            <a:pPr lvl="1">
              <a:lnSpc>
                <a:spcPct val="120000"/>
              </a:lnSpc>
              <a:spcBef>
                <a:spcPts val="0"/>
              </a:spcBef>
              <a:spcAft>
                <a:spcPts val="200"/>
              </a:spcAft>
            </a:pPr>
            <a:r>
              <a:rPr lang="en-US" sz="2000" dirty="0" smtClean="0"/>
              <a:t>Acquires/checks locks on</a:t>
            </a:r>
          </a:p>
          <a:p>
            <a:pPr lvl="2">
              <a:lnSpc>
                <a:spcPct val="120000"/>
              </a:lnSpc>
              <a:spcBef>
                <a:spcPts val="0"/>
              </a:spcBef>
              <a:spcAft>
                <a:spcPts val="200"/>
              </a:spcAft>
            </a:pPr>
            <a:r>
              <a:rPr lang="en-US" sz="1800" dirty="0" smtClean="0"/>
              <a:t>Records</a:t>
            </a:r>
          </a:p>
          <a:p>
            <a:pPr lvl="2">
              <a:lnSpc>
                <a:spcPct val="120000"/>
              </a:lnSpc>
              <a:spcBef>
                <a:spcPts val="0"/>
              </a:spcBef>
              <a:spcAft>
                <a:spcPts val="200"/>
              </a:spcAft>
            </a:pPr>
            <a:r>
              <a:rPr lang="en-US" sz="1800" dirty="0" smtClean="0"/>
              <a:t>Pages</a:t>
            </a:r>
          </a:p>
          <a:p>
            <a:pPr lvl="2">
              <a:lnSpc>
                <a:spcPct val="120000"/>
              </a:lnSpc>
              <a:spcBef>
                <a:spcPts val="0"/>
              </a:spcBef>
              <a:spcAft>
                <a:spcPts val="200"/>
              </a:spcAft>
            </a:pPr>
            <a:r>
              <a:rPr lang="en-US" sz="1800" dirty="0" smtClean="0"/>
              <a:t>Index pages</a:t>
            </a:r>
          </a:p>
          <a:p>
            <a:pPr lvl="1">
              <a:lnSpc>
                <a:spcPct val="120000"/>
              </a:lnSpc>
              <a:spcBef>
                <a:spcPts val="0"/>
              </a:spcBef>
              <a:spcAft>
                <a:spcPts val="200"/>
              </a:spcAft>
            </a:pPr>
            <a:r>
              <a:rPr lang="en-US" sz="2000" dirty="0" smtClean="0"/>
              <a:t>Suspends and queues an operation</a:t>
            </a:r>
          </a:p>
          <a:p>
            <a:pPr lvl="2">
              <a:lnSpc>
                <a:spcPct val="120000"/>
              </a:lnSpc>
              <a:spcBef>
                <a:spcPts val="0"/>
              </a:spcBef>
              <a:spcAft>
                <a:spcPts val="200"/>
              </a:spcAft>
            </a:pPr>
            <a:r>
              <a:rPr lang="en-US" sz="1800" dirty="0" smtClean="0"/>
              <a:t>In another active, executing op.</a:t>
            </a:r>
          </a:p>
          <a:p>
            <a:pPr lvl="2">
              <a:lnSpc>
                <a:spcPct val="120000"/>
              </a:lnSpc>
              <a:spcBef>
                <a:spcPts val="0"/>
              </a:spcBef>
              <a:spcAft>
                <a:spcPts val="200"/>
              </a:spcAft>
            </a:pPr>
            <a:r>
              <a:rPr lang="en-US" sz="1800" dirty="0" smtClean="0"/>
              <a:t>Has a conflicting lock.</a:t>
            </a:r>
          </a:p>
          <a:p>
            <a:pPr lvl="1">
              <a:lnSpc>
                <a:spcPct val="120000"/>
              </a:lnSpc>
              <a:spcBef>
                <a:spcPts val="0"/>
              </a:spcBef>
              <a:spcAft>
                <a:spcPts val="200"/>
              </a:spcAft>
            </a:pPr>
            <a:r>
              <a:rPr lang="en-US" sz="2000" dirty="0" smtClean="0"/>
              <a:t>Restarts queued operations when</a:t>
            </a:r>
            <a:br>
              <a:rPr lang="en-US" sz="2000" dirty="0" smtClean="0"/>
            </a:br>
            <a:r>
              <a:rPr lang="en-US" sz="2000" dirty="0" smtClean="0"/>
              <a:t>conflicting locks are released.</a:t>
            </a:r>
          </a:p>
        </p:txBody>
      </p:sp>
      <p:sp>
        <p:nvSpPr>
          <p:cNvPr id="4" name="TextBox 3"/>
          <p:cNvSpPr txBox="1"/>
          <p:nvPr/>
        </p:nvSpPr>
        <p:spPr>
          <a:xfrm>
            <a:off x="6086693" y="4592940"/>
            <a:ext cx="914400" cy="914400"/>
          </a:xfrm>
          <a:prstGeom prst="rect">
            <a:avLst/>
          </a:prstGeom>
          <a:noFill/>
        </p:spPr>
        <p:txBody>
          <a:bodyPr wrap="none" rtlCol="0">
            <a:noAutofit/>
          </a:bodyPr>
          <a:lstStyle/>
          <a:p>
            <a:pPr>
              <a:lnSpc>
                <a:spcPct val="90000"/>
              </a:lnSpc>
              <a:spcBef>
                <a:spcPts val="600"/>
              </a:spcBef>
              <a:spcAft>
                <a:spcPts val="0"/>
              </a:spcAft>
              <a:buClr>
                <a:srgbClr val="0085C3"/>
              </a:buClr>
            </a:pPr>
            <a:r>
              <a:rPr lang="en-US" sz="1100" dirty="0" smtClean="0">
                <a:solidFill>
                  <a:srgbClr val="444444"/>
                </a:solidFill>
                <a:latin typeface="Museo Sans For Dell"/>
              </a:rPr>
              <a:t>Garcia-Molina et al., p. 846</a:t>
            </a:r>
          </a:p>
        </p:txBody>
      </p:sp>
      <p:sp>
        <p:nvSpPr>
          <p:cNvPr id="3" name="Rectangle 2"/>
          <p:cNvSpPr/>
          <p:nvPr/>
        </p:nvSpPr>
        <p:spPr>
          <a:xfrm>
            <a:off x="6030621" y="649857"/>
            <a:ext cx="1222702" cy="698739"/>
          </a:xfrm>
          <a:prstGeom prst="rect">
            <a:avLst/>
          </a:prstGeom>
          <a:noFill/>
          <a:ln w="38100">
            <a:solidFill>
              <a:srgbClr val="FF0000"/>
            </a:solid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smtClean="0">
              <a:solidFill>
                <a:srgbClr val="FFFFFF"/>
              </a:solidFill>
              <a:latin typeface="Museo Sans For Dell"/>
            </a:endParaRPr>
          </a:p>
        </p:txBody>
      </p:sp>
    </p:spTree>
    <p:extLst>
      <p:ext uri="{BB962C8B-B14F-4D97-AF65-F5344CB8AC3E}">
        <p14:creationId xmlns:p14="http://schemas.microsoft.com/office/powerpoint/2010/main" val="300223038"/>
      </p:ext>
    </p:extLst>
  </p:cSld>
  <p:clrMapOvr>
    <a:masterClrMapping/>
  </p:clrMapOvr>
  <p:transition spd="med">
    <p:wipe dir="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Index Selectivity</a:t>
            </a:r>
            <a:endParaRPr lang="en-US" dirty="0"/>
          </a:p>
        </p:txBody>
      </p:sp>
      <p:sp>
        <p:nvSpPr>
          <p:cNvPr id="3" name="Content Placeholder 2"/>
          <p:cNvSpPr>
            <a:spLocks noGrp="1"/>
          </p:cNvSpPr>
          <p:nvPr>
            <p:ph sz="half" idx="1"/>
          </p:nvPr>
        </p:nvSpPr>
        <p:spPr>
          <a:xfrm>
            <a:off x="457200" y="2729326"/>
            <a:ext cx="8267140" cy="1785918"/>
          </a:xfrm>
        </p:spPr>
        <p:txBody>
          <a:bodyPr>
            <a:normAutofit fontScale="92500" lnSpcReduction="10000"/>
          </a:bodyPr>
          <a:lstStyle/>
          <a:p>
            <a:r>
              <a:rPr lang="en-US" dirty="0" smtClean="0"/>
              <a:t>Consider the query</a:t>
            </a:r>
          </a:p>
          <a:p>
            <a:pPr marL="350837" lvl="1" indent="0">
              <a:buNone/>
            </a:pPr>
            <a:r>
              <a:rPr lang="en-US" dirty="0" smtClean="0"/>
              <a:t>SELECT * FROM Master WHERE </a:t>
            </a:r>
            <a:r>
              <a:rPr lang="en-US" dirty="0" err="1" smtClean="0"/>
              <a:t>nameLast</a:t>
            </a:r>
            <a:r>
              <a:rPr lang="en-US" dirty="0" smtClean="0"/>
              <a:t>=“Williams” and </a:t>
            </a:r>
            <a:r>
              <a:rPr lang="en-US" dirty="0" err="1" smtClean="0"/>
              <a:t>birthCountry</a:t>
            </a:r>
            <a:r>
              <a:rPr lang="en-US" dirty="0" smtClean="0"/>
              <a:t>=“USA”</a:t>
            </a:r>
          </a:p>
          <a:p>
            <a:pPr marL="290512" indent="-285750"/>
            <a:r>
              <a:rPr lang="en-US" dirty="0" smtClean="0"/>
              <a:t>Using </a:t>
            </a:r>
            <a:r>
              <a:rPr lang="en-US" dirty="0" err="1" smtClean="0"/>
              <a:t>nameLast</a:t>
            </a:r>
            <a:r>
              <a:rPr lang="en-US" dirty="0" smtClean="0"/>
              <a:t> for the access path and then scanning for </a:t>
            </a:r>
            <a:r>
              <a:rPr lang="en-US" dirty="0" err="1" smtClean="0"/>
              <a:t>birthCountry</a:t>
            </a:r>
            <a:r>
              <a:rPr lang="en-US" dirty="0" smtClean="0"/>
              <a:t>=USA will examine approx.  #(Master)/9822 tuples.</a:t>
            </a:r>
          </a:p>
          <a:p>
            <a:pPr marL="290512" indent="-285750"/>
            <a:r>
              <a:rPr lang="en-US" dirty="0" smtClean="0"/>
              <a:t>Using </a:t>
            </a:r>
            <a:r>
              <a:rPr lang="en-US" dirty="0" err="1" smtClean="0"/>
              <a:t>birthCountry</a:t>
            </a:r>
            <a:r>
              <a:rPr lang="en-US" dirty="0" smtClean="0"/>
              <a:t> for the access path and then scanning for </a:t>
            </a:r>
            <a:r>
              <a:rPr lang="en-US" dirty="0" err="1" smtClean="0"/>
              <a:t>nameLast</a:t>
            </a:r>
            <a:r>
              <a:rPr lang="en-US" dirty="0" smtClean="0"/>
              <a:t>=“Williams” will examine approx. </a:t>
            </a:r>
            <a:r>
              <a:rPr lang="en-US" dirty="0"/>
              <a:t>#(Master</a:t>
            </a:r>
            <a:r>
              <a:rPr lang="en-US" dirty="0" smtClean="0"/>
              <a:t>)/54 tuples</a:t>
            </a:r>
            <a:endParaRPr lang="en-US" dirty="0"/>
          </a:p>
        </p:txBody>
      </p:sp>
      <p:pic>
        <p:nvPicPr>
          <p:cNvPr id="5" name="Picture 4"/>
          <p:cNvPicPr>
            <a:picLocks noChangeAspect="1"/>
          </p:cNvPicPr>
          <p:nvPr/>
        </p:nvPicPr>
        <p:blipFill>
          <a:blip r:embed="rId2"/>
          <a:stretch>
            <a:fillRect/>
          </a:stretch>
        </p:blipFill>
        <p:spPr>
          <a:xfrm>
            <a:off x="414696" y="736593"/>
            <a:ext cx="8352148" cy="1992733"/>
          </a:xfrm>
          <a:prstGeom prst="rect">
            <a:avLst/>
          </a:prstGeom>
        </p:spPr>
      </p:pic>
    </p:spTree>
    <p:extLst>
      <p:ext uri="{BB962C8B-B14F-4D97-AF65-F5344CB8AC3E}">
        <p14:creationId xmlns:p14="http://schemas.microsoft.com/office/powerpoint/2010/main" val="940474076"/>
      </p:ext>
    </p:extLst>
  </p:cSld>
  <p:clrMapOvr>
    <a:masterClrMapping/>
  </p:clrMapOvr>
  <p:transition spd="med">
    <p:wipe dir="r"/>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MySQL (Locking) Isolation</a:t>
            </a:r>
            <a:endParaRPr lang="en-US" dirty="0"/>
          </a:p>
        </p:txBody>
      </p:sp>
      <p:pic>
        <p:nvPicPr>
          <p:cNvPr id="4" name="Picture 3"/>
          <p:cNvPicPr>
            <a:picLocks noChangeAspect="1"/>
          </p:cNvPicPr>
          <p:nvPr/>
        </p:nvPicPr>
        <p:blipFill>
          <a:blip r:embed="rId2"/>
          <a:stretch>
            <a:fillRect/>
          </a:stretch>
        </p:blipFill>
        <p:spPr>
          <a:xfrm>
            <a:off x="0" y="665564"/>
            <a:ext cx="6649642" cy="3538996"/>
          </a:xfrm>
          <a:prstGeom prst="rect">
            <a:avLst/>
          </a:prstGeom>
        </p:spPr>
      </p:pic>
      <p:pic>
        <p:nvPicPr>
          <p:cNvPr id="5" name="Picture 4"/>
          <p:cNvPicPr>
            <a:picLocks noChangeAspect="1"/>
          </p:cNvPicPr>
          <p:nvPr/>
        </p:nvPicPr>
        <p:blipFill>
          <a:blip r:embed="rId3"/>
          <a:stretch>
            <a:fillRect/>
          </a:stretch>
        </p:blipFill>
        <p:spPr>
          <a:xfrm>
            <a:off x="2711243" y="2670485"/>
            <a:ext cx="6432757" cy="1615669"/>
          </a:xfrm>
          <a:prstGeom prst="rect">
            <a:avLst/>
          </a:prstGeom>
        </p:spPr>
      </p:pic>
    </p:spTree>
    <p:extLst>
      <p:ext uri="{BB962C8B-B14F-4D97-AF65-F5344CB8AC3E}">
        <p14:creationId xmlns:p14="http://schemas.microsoft.com/office/powerpoint/2010/main" val="1973165704"/>
      </p:ext>
    </p:extLst>
  </p:cSld>
  <p:clrMapOvr>
    <a:masterClrMapping/>
  </p:clrMapOvr>
  <p:transition spd="med">
    <p:wipe dir="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a:t>
            </a:r>
            <a:endParaRPr lang="en-US" dirty="0"/>
          </a:p>
        </p:txBody>
      </p:sp>
    </p:spTree>
    <p:extLst>
      <p:ext uri="{BB962C8B-B14F-4D97-AF65-F5344CB8AC3E}">
        <p14:creationId xmlns:p14="http://schemas.microsoft.com/office/powerpoint/2010/main" val="26539670"/>
      </p:ext>
    </p:extLst>
  </p:cSld>
  <p:clrMapOvr>
    <a:masterClrMapping/>
  </p:clrMapOvr>
  <p:transition spd="med">
    <p:wipe dir="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5904" y="196172"/>
            <a:ext cx="8279946" cy="637097"/>
          </a:xfrm>
        </p:spPr>
        <p:txBody>
          <a:bodyPr/>
          <a:lstStyle/>
          <a:p>
            <a:r>
              <a:rPr lang="en-US" dirty="0" smtClean="0"/>
              <a:t>Isolation Levels</a:t>
            </a:r>
            <a:br>
              <a:rPr lang="en-US" dirty="0" smtClean="0"/>
            </a:br>
            <a:r>
              <a:rPr lang="en-US" sz="1800" dirty="0"/>
              <a:t>(https://</a:t>
            </a:r>
            <a:r>
              <a:rPr lang="en-US" sz="1800" dirty="0" err="1"/>
              <a:t>en.wikipedia.org</a:t>
            </a:r>
            <a:r>
              <a:rPr lang="en-US" sz="1800" dirty="0"/>
              <a:t>/wiki/Isolation_(</a:t>
            </a:r>
            <a:r>
              <a:rPr lang="en-US" sz="1800" dirty="0" err="1"/>
              <a:t>database_systems</a:t>
            </a:r>
            <a:r>
              <a:rPr lang="en-US" sz="1800" dirty="0" smtClean="0"/>
              <a:t>)</a:t>
            </a:r>
            <a:endParaRPr lang="en-US" sz="1800" dirty="0"/>
          </a:p>
        </p:txBody>
      </p:sp>
      <p:sp>
        <p:nvSpPr>
          <p:cNvPr id="3" name="Content Placeholder 2"/>
          <p:cNvSpPr>
            <a:spLocks noGrp="1"/>
          </p:cNvSpPr>
          <p:nvPr>
            <p:ph sz="half" idx="1"/>
          </p:nvPr>
        </p:nvSpPr>
        <p:spPr>
          <a:xfrm>
            <a:off x="457200" y="962526"/>
            <a:ext cx="8267140" cy="3552718"/>
          </a:xfrm>
        </p:spPr>
        <p:txBody>
          <a:bodyPr>
            <a:noAutofit/>
          </a:bodyPr>
          <a:lstStyle/>
          <a:p>
            <a:pPr marL="0" indent="0">
              <a:spcBef>
                <a:spcPts val="0"/>
              </a:spcBef>
              <a:spcAft>
                <a:spcPts val="200"/>
              </a:spcAft>
              <a:buNone/>
            </a:pPr>
            <a:r>
              <a:rPr lang="en-US" sz="1000" b="1" dirty="0" smtClean="0"/>
              <a:t>Not all transaction use cases require 2PL and serializable execution. Databases support a a set of levels.</a:t>
            </a:r>
          </a:p>
          <a:p>
            <a:pPr>
              <a:spcBef>
                <a:spcPts val="0"/>
              </a:spcBef>
              <a:spcAft>
                <a:spcPts val="200"/>
              </a:spcAft>
            </a:pPr>
            <a:r>
              <a:rPr lang="en-US" sz="1000" b="1" dirty="0" smtClean="0"/>
              <a:t>Serializable</a:t>
            </a:r>
            <a:endParaRPr lang="en-US" sz="1000" dirty="0"/>
          </a:p>
          <a:p>
            <a:pPr lvl="1">
              <a:spcBef>
                <a:spcPts val="0"/>
              </a:spcBef>
              <a:spcAft>
                <a:spcPts val="200"/>
              </a:spcAft>
            </a:pPr>
            <a:r>
              <a:rPr lang="en-US" sz="900" dirty="0" smtClean="0"/>
              <a:t>With </a:t>
            </a:r>
            <a:r>
              <a:rPr lang="en-US" sz="900" dirty="0"/>
              <a:t>a lock-based </a:t>
            </a:r>
            <a:r>
              <a:rPr lang="en-US" sz="900" dirty="0">
                <a:hlinkClick r:id="rId2" tooltip="Concurrency control"/>
              </a:rPr>
              <a:t>concurrency control</a:t>
            </a:r>
            <a:r>
              <a:rPr lang="en-US" sz="900" dirty="0"/>
              <a:t> DBMS implementation, </a:t>
            </a:r>
            <a:r>
              <a:rPr lang="en-US" sz="900" dirty="0">
                <a:hlinkClick r:id="rId3" tooltip="Serializability"/>
              </a:rPr>
              <a:t>serializability</a:t>
            </a:r>
            <a:r>
              <a:rPr lang="en-US" sz="900" dirty="0"/>
              <a:t> requires read and write locks (acquired on selected data) to be released at the end of the transaction. Also </a:t>
            </a:r>
            <a:r>
              <a:rPr lang="en-US" sz="900" i="1" dirty="0"/>
              <a:t>range-locks</a:t>
            </a:r>
            <a:r>
              <a:rPr lang="en-US" sz="900" dirty="0"/>
              <a:t> must be acquired when a </a:t>
            </a:r>
            <a:r>
              <a:rPr lang="en-US" sz="900" dirty="0">
                <a:hlinkClick r:id="rId4" tooltip="Select (SQL)"/>
              </a:rPr>
              <a:t>SELECT</a:t>
            </a:r>
            <a:r>
              <a:rPr lang="en-US" sz="900" dirty="0"/>
              <a:t> query uses a ranged </a:t>
            </a:r>
            <a:r>
              <a:rPr lang="en-US" sz="900" i="1" dirty="0"/>
              <a:t>WHERE</a:t>
            </a:r>
            <a:r>
              <a:rPr lang="en-US" sz="900" dirty="0"/>
              <a:t> clause, especially to avoid the </a:t>
            </a:r>
            <a:r>
              <a:rPr lang="en-US" sz="900" b="1" i="1" dirty="0">
                <a:hlinkClick r:id="rId5" tooltip="Isolation (database systems)"/>
              </a:rPr>
              <a:t>phantom reads</a:t>
            </a:r>
            <a:r>
              <a:rPr lang="en-US" sz="900" dirty="0"/>
              <a:t> </a:t>
            </a:r>
            <a:r>
              <a:rPr lang="en-US" sz="900" dirty="0" smtClean="0"/>
              <a:t>phenomenon.</a:t>
            </a:r>
          </a:p>
          <a:p>
            <a:pPr lvl="1">
              <a:spcBef>
                <a:spcPts val="0"/>
              </a:spcBef>
              <a:spcAft>
                <a:spcPts val="200"/>
              </a:spcAft>
            </a:pPr>
            <a:r>
              <a:rPr lang="en-US" sz="900" i="1" dirty="0" smtClean="0"/>
              <a:t>The </a:t>
            </a:r>
            <a:r>
              <a:rPr lang="en-US" sz="900" i="1" dirty="0"/>
              <a:t>execution of concurrent SQL-transactions at isolation level SERIALIZABLE is guaranteed to be serializable. A serializable execution is defined to be an execution of the operations of concurrently executing SQL-transactions that produces the same effect as some serial execution of those same SQL-transactions. A serial execution is one in which each SQL-transaction executes to completion before the next SQL-transaction begins.</a:t>
            </a:r>
            <a:endParaRPr lang="en-US" sz="900" dirty="0"/>
          </a:p>
          <a:p>
            <a:pPr>
              <a:spcBef>
                <a:spcPts val="0"/>
              </a:spcBef>
              <a:spcAft>
                <a:spcPts val="200"/>
              </a:spcAft>
            </a:pPr>
            <a:r>
              <a:rPr lang="en-US" sz="1000" b="1" dirty="0"/>
              <a:t>Repeatable reads</a:t>
            </a:r>
            <a:r>
              <a:rPr lang="en-US" sz="1000" dirty="0"/>
              <a:t>[</a:t>
            </a:r>
            <a:r>
              <a:rPr lang="en-US" sz="1000" dirty="0">
                <a:hlinkClick r:id="rId6" tooltip="Edit section: Repeatable reads"/>
              </a:rPr>
              <a:t>edit</a:t>
            </a:r>
            <a:r>
              <a:rPr lang="en-US" sz="1000" dirty="0"/>
              <a:t>]</a:t>
            </a:r>
            <a:endParaRPr lang="en-US" sz="1000" b="1" dirty="0"/>
          </a:p>
          <a:p>
            <a:pPr lvl="1">
              <a:spcBef>
                <a:spcPts val="0"/>
              </a:spcBef>
              <a:spcAft>
                <a:spcPts val="200"/>
              </a:spcAft>
            </a:pPr>
            <a:r>
              <a:rPr lang="en-US" sz="900" dirty="0"/>
              <a:t>In this isolation level, a lock-based </a:t>
            </a:r>
            <a:r>
              <a:rPr lang="en-US" sz="900" dirty="0">
                <a:hlinkClick r:id="rId2" tooltip="Concurrency control"/>
              </a:rPr>
              <a:t>concurrency control</a:t>
            </a:r>
            <a:r>
              <a:rPr lang="en-US" sz="900" dirty="0"/>
              <a:t> DBMS implementation keeps read and write locks (acquired on selected data) until the end of the transaction. However, </a:t>
            </a:r>
            <a:r>
              <a:rPr lang="en-US" sz="900" i="1" dirty="0"/>
              <a:t>range-locks</a:t>
            </a:r>
            <a:r>
              <a:rPr lang="en-US" sz="900" dirty="0"/>
              <a:t> are not managed, so </a:t>
            </a:r>
            <a:r>
              <a:rPr lang="en-US" sz="900" b="1" i="1" dirty="0">
                <a:hlinkClick r:id="rId5" tooltip="Isolation (database systems)"/>
              </a:rPr>
              <a:t>phantom reads</a:t>
            </a:r>
            <a:r>
              <a:rPr lang="en-US" sz="900" dirty="0"/>
              <a:t> can occur.</a:t>
            </a:r>
          </a:p>
          <a:p>
            <a:pPr lvl="1">
              <a:spcBef>
                <a:spcPts val="0"/>
              </a:spcBef>
              <a:spcAft>
                <a:spcPts val="200"/>
              </a:spcAft>
            </a:pPr>
            <a:r>
              <a:rPr lang="en-US" sz="900" dirty="0"/>
              <a:t>Write skew is possible at this isolation level, a phenomenon where two writes are allowed to the same column(s) in a table by two different writers (who have previously read the columns they are updating), resulting in the column having data that is a mix of the two transactions.</a:t>
            </a:r>
            <a:r>
              <a:rPr lang="en-US" sz="900" baseline="30000" dirty="0">
                <a:hlinkClick r:id="rId7"/>
              </a:rPr>
              <a:t>[3]</a:t>
            </a:r>
            <a:r>
              <a:rPr lang="en-US" sz="900" baseline="30000" dirty="0">
                <a:hlinkClick r:id="rId8"/>
              </a:rPr>
              <a:t>[4]</a:t>
            </a:r>
            <a:endParaRPr lang="en-US" sz="900" dirty="0"/>
          </a:p>
          <a:p>
            <a:pPr>
              <a:spcBef>
                <a:spcPts val="0"/>
              </a:spcBef>
              <a:spcAft>
                <a:spcPts val="200"/>
              </a:spcAft>
            </a:pPr>
            <a:r>
              <a:rPr lang="en-US" sz="1000" b="1" dirty="0"/>
              <a:t>Read committed</a:t>
            </a:r>
            <a:r>
              <a:rPr lang="en-US" sz="1000" dirty="0"/>
              <a:t>[</a:t>
            </a:r>
            <a:r>
              <a:rPr lang="en-US" sz="1000" dirty="0">
                <a:hlinkClick r:id="rId9" tooltip="Edit section: Read committed"/>
              </a:rPr>
              <a:t>edit</a:t>
            </a:r>
            <a:r>
              <a:rPr lang="en-US" sz="1000" dirty="0"/>
              <a:t>]</a:t>
            </a:r>
            <a:endParaRPr lang="en-US" sz="1000" b="1" dirty="0"/>
          </a:p>
          <a:p>
            <a:pPr lvl="1">
              <a:spcBef>
                <a:spcPts val="0"/>
              </a:spcBef>
              <a:spcAft>
                <a:spcPts val="200"/>
              </a:spcAft>
            </a:pPr>
            <a:r>
              <a:rPr lang="en-US" sz="900" dirty="0"/>
              <a:t>In this isolation level, a lock-based </a:t>
            </a:r>
            <a:r>
              <a:rPr lang="en-US" sz="900" dirty="0">
                <a:hlinkClick r:id="rId2" tooltip="Concurrency control"/>
              </a:rPr>
              <a:t>concurrency control</a:t>
            </a:r>
            <a:r>
              <a:rPr lang="en-US" sz="900" dirty="0"/>
              <a:t> DBMS implementation keeps write locks (acquired on selected data) until the end of the transaction, but read locks are released as soon as the </a:t>
            </a:r>
            <a:r>
              <a:rPr lang="en-US" sz="900" dirty="0">
                <a:hlinkClick r:id="rId4" tooltip="Select (SQL)"/>
              </a:rPr>
              <a:t>SELECT</a:t>
            </a:r>
            <a:r>
              <a:rPr lang="en-US" sz="900" dirty="0"/>
              <a:t> operation is performed (so the </a:t>
            </a:r>
            <a:r>
              <a:rPr lang="en-US" sz="900" b="1" i="1" dirty="0">
                <a:hlinkClick r:id="rId10" tooltip="Isolation (database systems)"/>
              </a:rPr>
              <a:t>non-repeatable reads phenomenon</a:t>
            </a:r>
            <a:r>
              <a:rPr lang="en-US" sz="900" dirty="0"/>
              <a:t> can occur in this isolation level). As in the previous level, </a:t>
            </a:r>
            <a:r>
              <a:rPr lang="en-US" sz="900" i="1" dirty="0"/>
              <a:t>range-locks</a:t>
            </a:r>
            <a:r>
              <a:rPr lang="en-US" sz="900" dirty="0"/>
              <a:t> are not managed.</a:t>
            </a:r>
          </a:p>
          <a:p>
            <a:pPr lvl="1">
              <a:spcBef>
                <a:spcPts val="0"/>
              </a:spcBef>
              <a:spcAft>
                <a:spcPts val="200"/>
              </a:spcAft>
            </a:pPr>
            <a:r>
              <a:rPr lang="en-US" sz="900" dirty="0"/>
              <a:t>Putting it in simpler words, read committed is an isolation level that guarantees that any data read is committed at the moment it is read. It simply restricts the reader from seeing any intermediate, uncommitted, 'dirty' read. It makes no promise whatsoever that if the transaction re-issues the read, it will find the same data; data is free to change after it is read.</a:t>
            </a:r>
          </a:p>
          <a:p>
            <a:pPr>
              <a:spcBef>
                <a:spcPts val="0"/>
              </a:spcBef>
              <a:spcAft>
                <a:spcPts val="200"/>
              </a:spcAft>
            </a:pPr>
            <a:r>
              <a:rPr lang="en-US" sz="1000" b="1" dirty="0"/>
              <a:t>Read uncommitted</a:t>
            </a:r>
            <a:r>
              <a:rPr lang="en-US" sz="1000" dirty="0"/>
              <a:t>[</a:t>
            </a:r>
            <a:r>
              <a:rPr lang="en-US" sz="1000" dirty="0">
                <a:hlinkClick r:id="rId11" tooltip="Edit section: Read uncommitted"/>
              </a:rPr>
              <a:t>edit</a:t>
            </a:r>
            <a:r>
              <a:rPr lang="en-US" sz="1000" dirty="0"/>
              <a:t>]</a:t>
            </a:r>
            <a:endParaRPr lang="en-US" sz="1000" b="1" dirty="0"/>
          </a:p>
          <a:p>
            <a:pPr lvl="1">
              <a:spcBef>
                <a:spcPts val="0"/>
              </a:spcBef>
              <a:spcAft>
                <a:spcPts val="200"/>
              </a:spcAft>
            </a:pPr>
            <a:r>
              <a:rPr lang="en-US" sz="900" dirty="0"/>
              <a:t>This is the </a:t>
            </a:r>
            <a:r>
              <a:rPr lang="en-US" sz="900" i="1" dirty="0"/>
              <a:t>lowest</a:t>
            </a:r>
            <a:r>
              <a:rPr lang="en-US" sz="900" dirty="0"/>
              <a:t> isolation level. In this level, </a:t>
            </a:r>
            <a:r>
              <a:rPr lang="en-US" sz="900" b="1" i="1" dirty="0">
                <a:hlinkClick r:id="rId12" tooltip="Isolation (database systems)"/>
              </a:rPr>
              <a:t>dirty reads</a:t>
            </a:r>
            <a:r>
              <a:rPr lang="en-US" sz="900" dirty="0"/>
              <a:t> are allowed, so one transaction may see </a:t>
            </a:r>
            <a:r>
              <a:rPr lang="en-US" sz="900" i="1" dirty="0"/>
              <a:t>not-yet-committed</a:t>
            </a:r>
            <a:r>
              <a:rPr lang="en-US" sz="900" dirty="0"/>
              <a:t> changes made by other </a:t>
            </a:r>
            <a:r>
              <a:rPr lang="en-US" sz="900" dirty="0" smtClean="0"/>
              <a:t>transactions</a:t>
            </a:r>
            <a:endParaRPr lang="en-US" sz="900" dirty="0"/>
          </a:p>
        </p:txBody>
      </p:sp>
    </p:spTree>
    <p:extLst>
      <p:ext uri="{BB962C8B-B14F-4D97-AF65-F5344CB8AC3E}">
        <p14:creationId xmlns:p14="http://schemas.microsoft.com/office/powerpoint/2010/main" val="144435378"/>
      </p:ext>
    </p:extLst>
  </p:cSld>
  <p:clrMapOvr>
    <a:masterClrMapping/>
  </p:clrMapOvr>
  <p:transition spd="med">
    <p:wipe dir="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Book Slides</a:t>
            </a:r>
            <a:endParaRPr lang="en-US" dirty="0"/>
          </a:p>
        </p:txBody>
      </p:sp>
    </p:spTree>
    <p:extLst>
      <p:ext uri="{BB962C8B-B14F-4D97-AF65-F5344CB8AC3E}">
        <p14:creationId xmlns:p14="http://schemas.microsoft.com/office/powerpoint/2010/main" val="240632515"/>
      </p:ext>
    </p:extLst>
  </p:cSld>
  <p:clrMapOvr>
    <a:masterClrMapping/>
  </p:clrMapOvr>
  <p:transition spd="med">
    <p:wipe dir="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noFill/>
          <a:ln/>
        </p:spPr>
        <p:txBody>
          <a:bodyPr/>
          <a:lstStyle/>
          <a:p>
            <a:r>
              <a:rPr lang="en-US" altLang="en-US"/>
              <a:t>Transactions</a:t>
            </a:r>
          </a:p>
        </p:txBody>
      </p:sp>
      <p:sp>
        <p:nvSpPr>
          <p:cNvPr id="5123" name="Rectangle 3"/>
          <p:cNvSpPr>
            <a:spLocks noGrp="1" noChangeArrowheads="1"/>
          </p:cNvSpPr>
          <p:nvPr>
            <p:ph idx="1"/>
          </p:nvPr>
        </p:nvSpPr>
        <p:spPr>
          <a:xfrm>
            <a:off x="669524" y="1059772"/>
            <a:ext cx="7772400" cy="3057525"/>
          </a:xfrm>
          <a:noFill/>
          <a:ln/>
        </p:spPr>
        <p:txBody>
          <a:bodyPr/>
          <a:lstStyle/>
          <a:p>
            <a:r>
              <a:rPr lang="en-US" altLang="en-US"/>
              <a:t>Concurrent execution of user programs is essential for good DBMS performance.</a:t>
            </a:r>
          </a:p>
          <a:p>
            <a:pPr lvl="1">
              <a:buSzPct val="75000"/>
            </a:pPr>
            <a:r>
              <a:rPr lang="en-US" altLang="en-US" dirty="0"/>
              <a:t>Because disk accesses are frequent, and relatively slow, it is important to keep the </a:t>
            </a:r>
            <a:r>
              <a:rPr lang="en-US" altLang="en-US" dirty="0" err="1"/>
              <a:t>cpu</a:t>
            </a:r>
            <a:r>
              <a:rPr lang="en-US" altLang="en-US" dirty="0"/>
              <a:t> humming by working on several user programs concurrently.</a:t>
            </a:r>
          </a:p>
          <a:p>
            <a:r>
              <a:rPr lang="en-US" altLang="en-US" dirty="0"/>
              <a:t>A user’s program may carry out many operations on the data retrieved from the database, but the DBMS is only concerned about what data is read/written from/to the database.</a:t>
            </a:r>
          </a:p>
          <a:p>
            <a:r>
              <a:rPr lang="en-US" altLang="en-US" dirty="0"/>
              <a:t>A </a:t>
            </a:r>
            <a:r>
              <a:rPr lang="en-US" altLang="en-US" i="1" u="sng" dirty="0">
                <a:solidFill>
                  <a:schemeClr val="accent2"/>
                </a:solidFill>
              </a:rPr>
              <a:t>transaction</a:t>
            </a:r>
            <a:r>
              <a:rPr lang="en-US" altLang="en-US" dirty="0">
                <a:solidFill>
                  <a:schemeClr val="accent2"/>
                </a:solidFill>
              </a:rPr>
              <a:t> </a:t>
            </a:r>
            <a:r>
              <a:rPr lang="en-US" altLang="en-US" dirty="0"/>
              <a:t>is the DBMS’s abstract view of a user program:  a sequence of reads and writes.</a:t>
            </a:r>
          </a:p>
        </p:txBody>
      </p:sp>
    </p:spTree>
    <p:extLst>
      <p:ext uri="{BB962C8B-B14F-4D97-AF65-F5344CB8AC3E}">
        <p14:creationId xmlns:p14="http://schemas.microsoft.com/office/powerpoint/2010/main" val="1943646699"/>
      </p:ext>
    </p:extLst>
  </p:cSld>
  <p:clrMapOvr>
    <a:masterClrMapping/>
  </p:clrMapOvr>
  <p:transition>
    <p:cut/>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noFill/>
          <a:ln/>
        </p:spPr>
        <p:txBody>
          <a:bodyPr/>
          <a:lstStyle/>
          <a:p>
            <a:r>
              <a:rPr lang="en-US" altLang="en-US"/>
              <a:t>Concurrency in a DBMS</a:t>
            </a:r>
          </a:p>
        </p:txBody>
      </p:sp>
      <p:sp>
        <p:nvSpPr>
          <p:cNvPr id="7171" name="Rectangle 3"/>
          <p:cNvSpPr>
            <a:spLocks noGrp="1" noChangeArrowheads="1"/>
          </p:cNvSpPr>
          <p:nvPr>
            <p:ph idx="1"/>
          </p:nvPr>
        </p:nvSpPr>
        <p:spPr>
          <a:xfrm>
            <a:off x="758301" y="926607"/>
            <a:ext cx="7772400" cy="3057525"/>
          </a:xfrm>
          <a:noFill/>
          <a:ln/>
        </p:spPr>
        <p:txBody>
          <a:bodyPr/>
          <a:lstStyle/>
          <a:p>
            <a:r>
              <a:rPr lang="en-US" altLang="en-US"/>
              <a:t>Users submit transactions, and can think of each transaction as executing by itself.</a:t>
            </a:r>
          </a:p>
          <a:p>
            <a:pPr lvl="1">
              <a:buSzPct val="75000"/>
            </a:pPr>
            <a:r>
              <a:rPr lang="en-US" altLang="en-US" dirty="0"/>
              <a:t>Concurrency is achieved by the DBMS, which interleaves actions (reads/writes of DB objects) of various transactions.</a:t>
            </a:r>
          </a:p>
          <a:p>
            <a:pPr lvl="1">
              <a:buSzPct val="75000"/>
            </a:pPr>
            <a:r>
              <a:rPr lang="en-US" altLang="en-US" dirty="0"/>
              <a:t>Each transaction must leave the database in a consistent state if the DB is consistent when the transaction begins.</a:t>
            </a:r>
          </a:p>
          <a:p>
            <a:pPr lvl="2"/>
            <a:r>
              <a:rPr lang="en-US" altLang="en-US" dirty="0"/>
              <a:t>DBMS will enforce some ICs, depending on the ICs declared in CREATE TABLE statements.</a:t>
            </a:r>
          </a:p>
          <a:p>
            <a:pPr lvl="2"/>
            <a:r>
              <a:rPr lang="en-US" altLang="en-US" dirty="0"/>
              <a:t>Beyond this, the DBMS does not really understand the semantics of the data.  (e.g., it does not understand how the interest on a bank account is computed).</a:t>
            </a:r>
          </a:p>
          <a:p>
            <a:r>
              <a:rPr lang="en-US" altLang="en-US" i="1" u="sng" dirty="0">
                <a:solidFill>
                  <a:schemeClr val="accent2"/>
                </a:solidFill>
              </a:rPr>
              <a:t>Issues:</a:t>
            </a:r>
            <a:r>
              <a:rPr lang="en-US" altLang="en-US" i="1" dirty="0">
                <a:solidFill>
                  <a:schemeClr val="accent2"/>
                </a:solidFill>
              </a:rPr>
              <a:t>  </a:t>
            </a:r>
            <a:r>
              <a:rPr lang="en-US" altLang="en-US" dirty="0"/>
              <a:t>Effect of </a:t>
            </a:r>
            <a:r>
              <a:rPr lang="en-US" altLang="en-US" i="1" dirty="0">
                <a:solidFill>
                  <a:schemeClr val="accent2"/>
                </a:solidFill>
              </a:rPr>
              <a:t>interleaving</a:t>
            </a:r>
            <a:r>
              <a:rPr lang="en-US" altLang="en-US" dirty="0"/>
              <a:t> transactions, and </a:t>
            </a:r>
            <a:r>
              <a:rPr lang="en-US" altLang="en-US" i="1" dirty="0">
                <a:solidFill>
                  <a:schemeClr val="accent2"/>
                </a:solidFill>
              </a:rPr>
              <a:t>crashes</a:t>
            </a:r>
            <a:r>
              <a:rPr lang="en-US" altLang="en-US" dirty="0">
                <a:solidFill>
                  <a:schemeClr val="accent2"/>
                </a:solidFill>
              </a:rPr>
              <a:t>.</a:t>
            </a:r>
          </a:p>
        </p:txBody>
      </p:sp>
    </p:spTree>
    <p:extLst>
      <p:ext uri="{BB962C8B-B14F-4D97-AF65-F5344CB8AC3E}">
        <p14:creationId xmlns:p14="http://schemas.microsoft.com/office/powerpoint/2010/main" val="1542379462"/>
      </p:ext>
    </p:extLst>
  </p:cSld>
  <p:clrMapOvr>
    <a:masterClrMapping/>
  </p:clrMapOvr>
  <p:transition>
    <p:cut/>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noFill/>
          <a:ln/>
        </p:spPr>
        <p:txBody>
          <a:bodyPr/>
          <a:lstStyle/>
          <a:p>
            <a:r>
              <a:rPr lang="en-US" altLang="en-US"/>
              <a:t>Atomicity of Transactions</a:t>
            </a:r>
          </a:p>
        </p:txBody>
      </p:sp>
      <p:sp>
        <p:nvSpPr>
          <p:cNvPr id="9219" name="Rectangle 3"/>
          <p:cNvSpPr>
            <a:spLocks noGrp="1" noChangeArrowheads="1"/>
          </p:cNvSpPr>
          <p:nvPr>
            <p:ph idx="1"/>
          </p:nvPr>
        </p:nvSpPr>
        <p:spPr>
          <a:noFill/>
          <a:ln/>
        </p:spPr>
        <p:txBody>
          <a:bodyPr/>
          <a:lstStyle/>
          <a:p>
            <a:r>
              <a:rPr lang="en-US" altLang="en-US"/>
              <a:t>A transaction might</a:t>
            </a:r>
            <a:r>
              <a:rPr lang="en-US" altLang="en-US">
                <a:solidFill>
                  <a:schemeClr val="accent2"/>
                </a:solidFill>
              </a:rPr>
              <a:t> </a:t>
            </a:r>
            <a:r>
              <a:rPr lang="en-US" altLang="en-US" i="1">
                <a:solidFill>
                  <a:schemeClr val="accent2"/>
                </a:solidFill>
              </a:rPr>
              <a:t>commit</a:t>
            </a:r>
            <a:r>
              <a:rPr lang="en-US" altLang="en-US">
                <a:solidFill>
                  <a:schemeClr val="accent2"/>
                </a:solidFill>
              </a:rPr>
              <a:t> </a:t>
            </a:r>
            <a:r>
              <a:rPr lang="en-US" altLang="en-US"/>
              <a:t>after completing all its actions, or it could </a:t>
            </a:r>
            <a:r>
              <a:rPr lang="en-US" altLang="en-US" i="1">
                <a:solidFill>
                  <a:schemeClr val="accent2"/>
                </a:solidFill>
              </a:rPr>
              <a:t>abort</a:t>
            </a:r>
            <a:r>
              <a:rPr lang="en-US" altLang="en-US">
                <a:solidFill>
                  <a:schemeClr val="accent2"/>
                </a:solidFill>
              </a:rPr>
              <a:t> </a:t>
            </a:r>
            <a:r>
              <a:rPr lang="en-US" altLang="en-US"/>
              <a:t>(or be aborted by the DBMS) after executing some actions.</a:t>
            </a:r>
          </a:p>
          <a:p>
            <a:r>
              <a:rPr lang="en-US" altLang="en-US"/>
              <a:t>A very important property guaranteed by the DBMS for all transactions is that they are </a:t>
            </a:r>
            <a:r>
              <a:rPr lang="en-US" altLang="en-US" i="1" u="sng">
                <a:solidFill>
                  <a:schemeClr val="accent2"/>
                </a:solidFill>
              </a:rPr>
              <a:t>atomic</a:t>
            </a:r>
            <a:r>
              <a:rPr lang="en-US" altLang="en-US" u="sng">
                <a:solidFill>
                  <a:schemeClr val="accent2"/>
                </a:solidFill>
              </a:rPr>
              <a:t>.</a:t>
            </a:r>
            <a:r>
              <a:rPr lang="en-US" altLang="en-US">
                <a:solidFill>
                  <a:schemeClr val="accent2"/>
                </a:solidFill>
              </a:rPr>
              <a:t>  </a:t>
            </a:r>
            <a:r>
              <a:rPr lang="en-US" altLang="en-US"/>
              <a:t>That is, a user can think of a Xact as always executing all its actions in one step, or not executing any actions at all.</a:t>
            </a:r>
          </a:p>
          <a:p>
            <a:pPr lvl="1">
              <a:buSzPct val="75000"/>
            </a:pPr>
            <a:r>
              <a:rPr lang="en-US" altLang="en-US"/>
              <a:t>DBMS </a:t>
            </a:r>
            <a:r>
              <a:rPr lang="en-US" altLang="en-US" i="1">
                <a:solidFill>
                  <a:schemeClr val="accent2"/>
                </a:solidFill>
              </a:rPr>
              <a:t>logs</a:t>
            </a:r>
            <a:r>
              <a:rPr lang="en-US" altLang="en-US"/>
              <a:t> all actions so that it can </a:t>
            </a:r>
            <a:r>
              <a:rPr lang="en-US" altLang="en-US" i="1">
                <a:solidFill>
                  <a:schemeClr val="accent2"/>
                </a:solidFill>
              </a:rPr>
              <a:t>undo</a:t>
            </a:r>
            <a:r>
              <a:rPr lang="en-US" altLang="en-US">
                <a:solidFill>
                  <a:schemeClr val="accent2"/>
                </a:solidFill>
              </a:rPr>
              <a:t> </a:t>
            </a:r>
            <a:r>
              <a:rPr lang="en-US" altLang="en-US"/>
              <a:t>the actions of aborted transactions.</a:t>
            </a:r>
          </a:p>
        </p:txBody>
      </p:sp>
    </p:spTree>
    <p:extLst>
      <p:ext uri="{BB962C8B-B14F-4D97-AF65-F5344CB8AC3E}">
        <p14:creationId xmlns:p14="http://schemas.microsoft.com/office/powerpoint/2010/main" val="1951905284"/>
      </p:ext>
    </p:extLst>
  </p:cSld>
  <p:clrMapOvr>
    <a:masterClrMapping/>
  </p:clrMapOvr>
  <p:transition>
    <p:cut/>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a:noFill/>
          <a:ln/>
        </p:spPr>
        <p:txBody>
          <a:bodyPr/>
          <a:lstStyle/>
          <a:p>
            <a:r>
              <a:rPr lang="en-US" altLang="en-US"/>
              <a:t>Example</a:t>
            </a:r>
          </a:p>
        </p:txBody>
      </p:sp>
      <p:sp>
        <p:nvSpPr>
          <p:cNvPr id="11267" name="Rectangle 3"/>
          <p:cNvSpPr>
            <a:spLocks noGrp="1" noChangeArrowheads="1"/>
          </p:cNvSpPr>
          <p:nvPr>
            <p:ph idx="1"/>
          </p:nvPr>
        </p:nvSpPr>
        <p:spPr>
          <a:xfrm>
            <a:off x="657225" y="928687"/>
            <a:ext cx="7772400" cy="3057525"/>
          </a:xfrm>
          <a:noFill/>
          <a:ln/>
        </p:spPr>
        <p:txBody>
          <a:bodyPr/>
          <a:lstStyle/>
          <a:p>
            <a:r>
              <a:rPr lang="en-US" altLang="en-US" dirty="0"/>
              <a:t>Consider two transactions (</a:t>
            </a:r>
            <a:r>
              <a:rPr lang="en-US" altLang="en-US" i="1" dirty="0" err="1"/>
              <a:t>Xacts</a:t>
            </a:r>
            <a:r>
              <a:rPr lang="en-US" altLang="en-US" dirty="0"/>
              <a:t>):</a:t>
            </a:r>
          </a:p>
        </p:txBody>
      </p:sp>
      <p:sp>
        <p:nvSpPr>
          <p:cNvPr id="11268" name="Rectangle 4"/>
          <p:cNvSpPr>
            <a:spLocks noChangeArrowheads="1"/>
          </p:cNvSpPr>
          <p:nvPr/>
        </p:nvSpPr>
        <p:spPr bwMode="auto">
          <a:xfrm>
            <a:off x="1074974" y="1446699"/>
            <a:ext cx="4785766" cy="621325"/>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7866" tIns="33338" rIns="67866" bIns="33338">
            <a:spAutoFit/>
          </a:bodyPr>
          <a:lstStyle/>
          <a:p>
            <a:r>
              <a:rPr lang="en-US" altLang="en-US" sz="1800">
                <a:latin typeface="Book Antiqua" charset="0"/>
              </a:rPr>
              <a:t>T1:	BEGIN   A=A+100,   B=B-100   END</a:t>
            </a:r>
          </a:p>
          <a:p>
            <a:r>
              <a:rPr lang="en-US" altLang="en-US" sz="1800">
                <a:latin typeface="Book Antiqua" charset="0"/>
              </a:rPr>
              <a:t>T2:	BEGIN   A=1.06*A,   B=1.06*B   END</a:t>
            </a:r>
          </a:p>
        </p:txBody>
      </p:sp>
      <p:sp>
        <p:nvSpPr>
          <p:cNvPr id="11269" name="Rectangle 5"/>
          <p:cNvSpPr>
            <a:spLocks noChangeArrowheads="1"/>
          </p:cNvSpPr>
          <p:nvPr/>
        </p:nvSpPr>
        <p:spPr bwMode="auto">
          <a:xfrm>
            <a:off x="657225" y="2257424"/>
            <a:ext cx="6800850" cy="2343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67866" tIns="33338" rIns="67866" bIns="33338"/>
          <a:lstStyle>
            <a:lvl1pPr marL="342900" indent="-342900">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fontAlgn="base">
              <a:spcBef>
                <a:spcPct val="0"/>
              </a:spcBef>
              <a:spcAft>
                <a:spcPct val="0"/>
              </a:spcAft>
              <a:defRPr>
                <a:solidFill>
                  <a:schemeClr val="tx1"/>
                </a:solidFill>
                <a:latin typeface="Arial" charset="0"/>
              </a:defRPr>
            </a:lvl6pPr>
            <a:lvl7pPr marL="2971800" indent="-228600" fontAlgn="base">
              <a:spcBef>
                <a:spcPct val="0"/>
              </a:spcBef>
              <a:spcAft>
                <a:spcPct val="0"/>
              </a:spcAft>
              <a:defRPr>
                <a:solidFill>
                  <a:schemeClr val="tx1"/>
                </a:solidFill>
                <a:latin typeface="Arial" charset="0"/>
              </a:defRPr>
            </a:lvl7pPr>
            <a:lvl8pPr marL="3429000" indent="-228600" fontAlgn="base">
              <a:spcBef>
                <a:spcPct val="0"/>
              </a:spcBef>
              <a:spcAft>
                <a:spcPct val="0"/>
              </a:spcAft>
              <a:defRPr>
                <a:solidFill>
                  <a:schemeClr val="tx1"/>
                </a:solidFill>
                <a:latin typeface="Arial" charset="0"/>
              </a:defRPr>
            </a:lvl8pPr>
            <a:lvl9pPr marL="3886200" indent="-228600" fontAlgn="base">
              <a:spcBef>
                <a:spcPct val="0"/>
              </a:spcBef>
              <a:spcAft>
                <a:spcPct val="0"/>
              </a:spcAft>
              <a:defRPr>
                <a:solidFill>
                  <a:schemeClr val="tx1"/>
                </a:solidFill>
                <a:latin typeface="Arial" charset="0"/>
              </a:defRPr>
            </a:lvl9pPr>
          </a:lstStyle>
          <a:p>
            <a:pPr>
              <a:spcBef>
                <a:spcPct val="20000"/>
              </a:spcBef>
              <a:buClr>
                <a:schemeClr val="tx1"/>
              </a:buClr>
              <a:buSzPct val="75000"/>
              <a:buFont typeface="Wingdings" charset="2"/>
              <a:buChar char="v"/>
            </a:pPr>
            <a:r>
              <a:rPr lang="en-US" altLang="en-US" sz="2100" dirty="0">
                <a:latin typeface="Book Antiqua" charset="0"/>
              </a:rPr>
              <a:t>Intuitively, the first transaction is transferring $100 from B’s account to A’s account.  The second is crediting both accounts with a 6% interest payment.</a:t>
            </a:r>
          </a:p>
          <a:p>
            <a:pPr>
              <a:spcBef>
                <a:spcPct val="20000"/>
              </a:spcBef>
              <a:buClr>
                <a:schemeClr val="tx1"/>
              </a:buClr>
              <a:buSzPct val="75000"/>
              <a:buFont typeface="Wingdings" charset="2"/>
              <a:buChar char="v"/>
            </a:pPr>
            <a:r>
              <a:rPr lang="en-US" altLang="en-US" sz="2100" dirty="0">
                <a:latin typeface="Book Antiqua" charset="0"/>
              </a:rPr>
              <a:t>There is no guarantee that T1 will execute before T2 or vice-versa, if both are submitted together.  However, the net effect </a:t>
            </a:r>
            <a:r>
              <a:rPr lang="en-US" altLang="en-US" sz="2100" i="1" dirty="0">
                <a:latin typeface="Book Antiqua" charset="0"/>
              </a:rPr>
              <a:t>must </a:t>
            </a:r>
            <a:r>
              <a:rPr lang="en-US" altLang="en-US" sz="2100" dirty="0">
                <a:latin typeface="Book Antiqua" charset="0"/>
              </a:rPr>
              <a:t>be equivalent to these two transactions running serially in some order.</a:t>
            </a:r>
          </a:p>
        </p:txBody>
      </p:sp>
    </p:spTree>
    <p:extLst>
      <p:ext uri="{BB962C8B-B14F-4D97-AF65-F5344CB8AC3E}">
        <p14:creationId xmlns:p14="http://schemas.microsoft.com/office/powerpoint/2010/main" val="1551167675"/>
      </p:ext>
    </p:extLst>
  </p:cSld>
  <p:clrMapOvr>
    <a:masterClrMapping/>
  </p:clrMapOvr>
  <p:transition>
    <p:cut/>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a:noFill/>
          <a:ln/>
        </p:spPr>
        <p:txBody>
          <a:bodyPr/>
          <a:lstStyle/>
          <a:p>
            <a:r>
              <a:rPr lang="en-US" altLang="en-US"/>
              <a:t>Example (Contd.)</a:t>
            </a:r>
          </a:p>
        </p:txBody>
      </p:sp>
      <p:sp>
        <p:nvSpPr>
          <p:cNvPr id="13315" name="Rectangle 3"/>
          <p:cNvSpPr>
            <a:spLocks noGrp="1" noChangeArrowheads="1"/>
          </p:cNvSpPr>
          <p:nvPr>
            <p:ph idx="1"/>
          </p:nvPr>
        </p:nvSpPr>
        <p:spPr>
          <a:xfrm>
            <a:off x="681097" y="1000125"/>
            <a:ext cx="7772400" cy="3057525"/>
          </a:xfrm>
          <a:noFill/>
          <a:ln/>
        </p:spPr>
        <p:txBody>
          <a:bodyPr/>
          <a:lstStyle/>
          <a:p>
            <a:r>
              <a:rPr lang="en-US" altLang="en-US" dirty="0"/>
              <a:t>Consider a possible interleaving </a:t>
            </a:r>
            <a:r>
              <a:rPr lang="en-US" altLang="en-US" dirty="0">
                <a:solidFill>
                  <a:schemeClr val="accent2"/>
                </a:solidFill>
              </a:rPr>
              <a:t>(</a:t>
            </a:r>
            <a:r>
              <a:rPr lang="en-US" altLang="en-US" i="1" u="sng" dirty="0">
                <a:solidFill>
                  <a:schemeClr val="accent2"/>
                </a:solidFill>
              </a:rPr>
              <a:t>schedule</a:t>
            </a:r>
            <a:r>
              <a:rPr lang="en-US" altLang="en-US" dirty="0">
                <a:solidFill>
                  <a:schemeClr val="accent2"/>
                </a:solidFill>
              </a:rPr>
              <a:t>)</a:t>
            </a:r>
            <a:r>
              <a:rPr lang="en-US" altLang="en-US" dirty="0"/>
              <a:t>:</a:t>
            </a:r>
          </a:p>
        </p:txBody>
      </p:sp>
      <p:sp>
        <p:nvSpPr>
          <p:cNvPr id="13316" name="Rectangle 4"/>
          <p:cNvSpPr>
            <a:spLocks noChangeArrowheads="1"/>
          </p:cNvSpPr>
          <p:nvPr/>
        </p:nvSpPr>
        <p:spPr bwMode="auto">
          <a:xfrm>
            <a:off x="1066095" y="1534947"/>
            <a:ext cx="5726729" cy="621325"/>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7866" tIns="33338" rIns="67866" bIns="33338">
            <a:spAutoFit/>
          </a:bodyPr>
          <a:lstStyle/>
          <a:p>
            <a:r>
              <a:rPr lang="en-US" altLang="en-US" sz="1800">
                <a:latin typeface="Book Antiqua" charset="0"/>
              </a:rPr>
              <a:t>T1:	 A=A+100,   		     B=B-100   </a:t>
            </a:r>
          </a:p>
          <a:p>
            <a:r>
              <a:rPr lang="en-US" altLang="en-US" sz="1800">
                <a:latin typeface="Book Antiqua" charset="0"/>
              </a:rPr>
              <a:t>T2:	   	         A=1.06*A,  		 B=1.06*B</a:t>
            </a:r>
          </a:p>
        </p:txBody>
      </p:sp>
      <p:sp>
        <p:nvSpPr>
          <p:cNvPr id="13317" name="Rectangle 5"/>
          <p:cNvSpPr>
            <a:spLocks noChangeArrowheads="1"/>
          </p:cNvSpPr>
          <p:nvPr/>
        </p:nvSpPr>
        <p:spPr bwMode="auto">
          <a:xfrm>
            <a:off x="681097" y="2405567"/>
            <a:ext cx="68008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67866" tIns="33338" rIns="67866" bIns="33338"/>
          <a:lstStyle>
            <a:lvl1pPr marL="342900" indent="-342900">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fontAlgn="base">
              <a:spcBef>
                <a:spcPct val="0"/>
              </a:spcBef>
              <a:spcAft>
                <a:spcPct val="0"/>
              </a:spcAft>
              <a:defRPr>
                <a:solidFill>
                  <a:schemeClr val="tx1"/>
                </a:solidFill>
                <a:latin typeface="Arial" charset="0"/>
              </a:defRPr>
            </a:lvl6pPr>
            <a:lvl7pPr marL="2971800" indent="-228600" fontAlgn="base">
              <a:spcBef>
                <a:spcPct val="0"/>
              </a:spcBef>
              <a:spcAft>
                <a:spcPct val="0"/>
              </a:spcAft>
              <a:defRPr>
                <a:solidFill>
                  <a:schemeClr val="tx1"/>
                </a:solidFill>
                <a:latin typeface="Arial" charset="0"/>
              </a:defRPr>
            </a:lvl7pPr>
            <a:lvl8pPr marL="3429000" indent="-228600" fontAlgn="base">
              <a:spcBef>
                <a:spcPct val="0"/>
              </a:spcBef>
              <a:spcAft>
                <a:spcPct val="0"/>
              </a:spcAft>
              <a:defRPr>
                <a:solidFill>
                  <a:schemeClr val="tx1"/>
                </a:solidFill>
                <a:latin typeface="Arial" charset="0"/>
              </a:defRPr>
            </a:lvl8pPr>
            <a:lvl9pPr marL="3886200" indent="-228600" fontAlgn="base">
              <a:spcBef>
                <a:spcPct val="0"/>
              </a:spcBef>
              <a:spcAft>
                <a:spcPct val="0"/>
              </a:spcAft>
              <a:defRPr>
                <a:solidFill>
                  <a:schemeClr val="tx1"/>
                </a:solidFill>
                <a:latin typeface="Arial" charset="0"/>
              </a:defRPr>
            </a:lvl9pPr>
          </a:lstStyle>
          <a:p>
            <a:pPr>
              <a:spcBef>
                <a:spcPct val="20000"/>
              </a:spcBef>
              <a:buClr>
                <a:schemeClr val="tx1"/>
              </a:buClr>
              <a:buSzPct val="75000"/>
              <a:buFont typeface="Wingdings" charset="2"/>
              <a:buChar char="v"/>
            </a:pPr>
            <a:r>
              <a:rPr lang="en-US" altLang="en-US" sz="2100">
                <a:latin typeface="Book Antiqua" charset="0"/>
              </a:rPr>
              <a:t>This is OK.  </a:t>
            </a:r>
            <a:r>
              <a:rPr lang="en-US" altLang="en-US" sz="2100" dirty="0">
                <a:latin typeface="Book Antiqua" charset="0"/>
              </a:rPr>
              <a:t>But what about:</a:t>
            </a:r>
          </a:p>
        </p:txBody>
      </p:sp>
      <p:sp>
        <p:nvSpPr>
          <p:cNvPr id="13318" name="Rectangle 6"/>
          <p:cNvSpPr>
            <a:spLocks noChangeArrowheads="1"/>
          </p:cNvSpPr>
          <p:nvPr/>
        </p:nvSpPr>
        <p:spPr bwMode="auto">
          <a:xfrm>
            <a:off x="1066095" y="2893955"/>
            <a:ext cx="6694943" cy="621325"/>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7866" tIns="33338" rIns="67866" bIns="33338">
            <a:spAutoFit/>
          </a:bodyPr>
          <a:lstStyle/>
          <a:p>
            <a:r>
              <a:rPr lang="en-US" altLang="en-US" sz="1800">
                <a:latin typeface="Book Antiqua" charset="0"/>
              </a:rPr>
              <a:t>T1:	 A=A+100,   		     		B=B-100   </a:t>
            </a:r>
          </a:p>
          <a:p>
            <a:r>
              <a:rPr lang="en-US" altLang="en-US" sz="1800" dirty="0">
                <a:latin typeface="Book Antiqua" charset="0"/>
              </a:rPr>
              <a:t>T2:	   	         A=1.06*A, B=1.06*B</a:t>
            </a:r>
          </a:p>
        </p:txBody>
      </p:sp>
      <p:sp>
        <p:nvSpPr>
          <p:cNvPr id="13319" name="Rectangle 7"/>
          <p:cNvSpPr>
            <a:spLocks noChangeArrowheads="1"/>
          </p:cNvSpPr>
          <p:nvPr/>
        </p:nvSpPr>
        <p:spPr bwMode="auto">
          <a:xfrm>
            <a:off x="681097" y="3592127"/>
            <a:ext cx="68008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67866" tIns="33338" rIns="67866" bIns="33338"/>
          <a:lstStyle>
            <a:lvl1pPr marL="342900" indent="-342900">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fontAlgn="base">
              <a:spcBef>
                <a:spcPct val="0"/>
              </a:spcBef>
              <a:spcAft>
                <a:spcPct val="0"/>
              </a:spcAft>
              <a:defRPr>
                <a:solidFill>
                  <a:schemeClr val="tx1"/>
                </a:solidFill>
                <a:latin typeface="Arial" charset="0"/>
              </a:defRPr>
            </a:lvl6pPr>
            <a:lvl7pPr marL="2971800" indent="-228600" fontAlgn="base">
              <a:spcBef>
                <a:spcPct val="0"/>
              </a:spcBef>
              <a:spcAft>
                <a:spcPct val="0"/>
              </a:spcAft>
              <a:defRPr>
                <a:solidFill>
                  <a:schemeClr val="tx1"/>
                </a:solidFill>
                <a:latin typeface="Arial" charset="0"/>
              </a:defRPr>
            </a:lvl7pPr>
            <a:lvl8pPr marL="3429000" indent="-228600" fontAlgn="base">
              <a:spcBef>
                <a:spcPct val="0"/>
              </a:spcBef>
              <a:spcAft>
                <a:spcPct val="0"/>
              </a:spcAft>
              <a:defRPr>
                <a:solidFill>
                  <a:schemeClr val="tx1"/>
                </a:solidFill>
                <a:latin typeface="Arial" charset="0"/>
              </a:defRPr>
            </a:lvl8pPr>
            <a:lvl9pPr marL="3886200" indent="-228600" fontAlgn="base">
              <a:spcBef>
                <a:spcPct val="0"/>
              </a:spcBef>
              <a:spcAft>
                <a:spcPct val="0"/>
              </a:spcAft>
              <a:defRPr>
                <a:solidFill>
                  <a:schemeClr val="tx1"/>
                </a:solidFill>
                <a:latin typeface="Arial" charset="0"/>
              </a:defRPr>
            </a:lvl9pPr>
          </a:lstStyle>
          <a:p>
            <a:pPr>
              <a:spcBef>
                <a:spcPct val="20000"/>
              </a:spcBef>
              <a:buClr>
                <a:schemeClr val="tx1"/>
              </a:buClr>
              <a:buSzPct val="75000"/>
              <a:buFont typeface="Wingdings" charset="2"/>
              <a:buChar char="v"/>
            </a:pPr>
            <a:r>
              <a:rPr lang="en-US" altLang="en-US" sz="2100">
                <a:latin typeface="Book Antiqua" charset="0"/>
              </a:rPr>
              <a:t>The DBMS’s view of the second schedule:</a:t>
            </a:r>
          </a:p>
        </p:txBody>
      </p:sp>
      <p:sp>
        <p:nvSpPr>
          <p:cNvPr id="13320" name="Rectangle 8"/>
          <p:cNvSpPr>
            <a:spLocks noChangeArrowheads="1"/>
          </p:cNvSpPr>
          <p:nvPr/>
        </p:nvSpPr>
        <p:spPr bwMode="auto">
          <a:xfrm>
            <a:off x="1066095" y="4044553"/>
            <a:ext cx="6247705" cy="621325"/>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7866" tIns="33338" rIns="67866" bIns="33338">
            <a:spAutoFit/>
          </a:bodyPr>
          <a:lstStyle/>
          <a:p>
            <a:r>
              <a:rPr lang="en-US" altLang="en-US" sz="1800">
                <a:latin typeface="Book Antiqua" charset="0"/>
              </a:rPr>
              <a:t>T1:	 R(A), W(A),   		     	       R(B), W(B)</a:t>
            </a:r>
          </a:p>
          <a:p>
            <a:r>
              <a:rPr lang="en-US" altLang="en-US" sz="1800">
                <a:latin typeface="Book Antiqua" charset="0"/>
              </a:rPr>
              <a:t>T2:	   		R(A), W(A), R(B), W(B)</a:t>
            </a:r>
          </a:p>
        </p:txBody>
      </p:sp>
    </p:spTree>
    <p:extLst>
      <p:ext uri="{BB962C8B-B14F-4D97-AF65-F5344CB8AC3E}">
        <p14:creationId xmlns:p14="http://schemas.microsoft.com/office/powerpoint/2010/main" val="18635320"/>
      </p:ext>
    </p:extLst>
  </p:cSld>
  <p:clrMapOvr>
    <a:masterClrMapping/>
  </p:clrMapOvr>
  <p:transition>
    <p:cut/>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noFill/>
          <a:ln/>
        </p:spPr>
        <p:txBody>
          <a:bodyPr/>
          <a:lstStyle/>
          <a:p>
            <a:r>
              <a:rPr lang="en-US" altLang="en-US"/>
              <a:t>Scheduling Transactions</a:t>
            </a:r>
          </a:p>
        </p:txBody>
      </p:sp>
      <p:sp>
        <p:nvSpPr>
          <p:cNvPr id="15363" name="Rectangle 3"/>
          <p:cNvSpPr>
            <a:spLocks noGrp="1" noChangeArrowheads="1"/>
          </p:cNvSpPr>
          <p:nvPr>
            <p:ph idx="1"/>
          </p:nvPr>
        </p:nvSpPr>
        <p:spPr>
          <a:xfrm>
            <a:off x="669524" y="1143000"/>
            <a:ext cx="7772400" cy="3057525"/>
          </a:xfrm>
          <a:noFill/>
          <a:ln/>
        </p:spPr>
        <p:txBody>
          <a:bodyPr/>
          <a:lstStyle/>
          <a:p>
            <a:r>
              <a:rPr lang="en-US" altLang="en-US" i="1" u="sng">
                <a:solidFill>
                  <a:schemeClr val="accent2"/>
                </a:solidFill>
              </a:rPr>
              <a:t>Serial schedule:</a:t>
            </a:r>
            <a:r>
              <a:rPr lang="en-US" altLang="en-US"/>
              <a:t> Schedule that does not interleave the actions of different transactions.</a:t>
            </a:r>
          </a:p>
          <a:p>
            <a:r>
              <a:rPr lang="en-US" altLang="en-US" i="1" u="sng" dirty="0">
                <a:solidFill>
                  <a:schemeClr val="accent2"/>
                </a:solidFill>
              </a:rPr>
              <a:t>Equivalent schedules</a:t>
            </a:r>
            <a:r>
              <a:rPr lang="en-US" altLang="en-US" u="sng" dirty="0">
                <a:solidFill>
                  <a:schemeClr val="accent2"/>
                </a:solidFill>
              </a:rPr>
              <a:t>:</a:t>
            </a:r>
            <a:r>
              <a:rPr lang="en-US" altLang="en-US" dirty="0">
                <a:solidFill>
                  <a:schemeClr val="accent2"/>
                </a:solidFill>
              </a:rPr>
              <a:t>  </a:t>
            </a:r>
            <a:r>
              <a:rPr lang="en-US" altLang="en-US" dirty="0"/>
              <a:t>For any database state, the effect (on the set of objects in the database) of executing the first schedule is identical to the effect of executing the second schedule.</a:t>
            </a:r>
          </a:p>
          <a:p>
            <a:r>
              <a:rPr lang="en-US" altLang="en-US" i="1" u="sng" dirty="0">
                <a:solidFill>
                  <a:schemeClr val="accent2"/>
                </a:solidFill>
              </a:rPr>
              <a:t>Serializable schedule</a:t>
            </a:r>
            <a:r>
              <a:rPr lang="en-US" altLang="en-US" dirty="0">
                <a:solidFill>
                  <a:schemeClr val="accent2"/>
                </a:solidFill>
              </a:rPr>
              <a:t>:  </a:t>
            </a:r>
            <a:r>
              <a:rPr lang="en-US" altLang="en-US" dirty="0"/>
              <a:t>A schedule that is equivalent to some serial execution of the transactions.</a:t>
            </a:r>
          </a:p>
          <a:p>
            <a:pPr>
              <a:buFont typeface="Wingdings" charset="2"/>
              <a:buNone/>
            </a:pPr>
            <a:r>
              <a:rPr lang="en-US" altLang="en-US" dirty="0"/>
              <a:t>(Note: If each transaction preserves consistency, every serializable schedule preserves consistency. )</a:t>
            </a:r>
          </a:p>
          <a:p>
            <a:pPr>
              <a:buFont typeface="Wingdings" charset="2"/>
              <a:buNone/>
            </a:pPr>
            <a:endParaRPr lang="en-US" altLang="en-US" dirty="0"/>
          </a:p>
        </p:txBody>
      </p:sp>
    </p:spTree>
    <p:extLst>
      <p:ext uri="{BB962C8B-B14F-4D97-AF65-F5344CB8AC3E}">
        <p14:creationId xmlns:p14="http://schemas.microsoft.com/office/powerpoint/2010/main" val="1662453224"/>
      </p:ext>
    </p:extLst>
  </p:cSld>
  <p:clrMapOvr>
    <a:masterClrMapping/>
  </p:clrMapOvr>
  <p:transition>
    <p:cut/>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Table Statistics</a:t>
            </a:r>
            <a:endParaRPr lang="en-US" dirty="0"/>
          </a:p>
        </p:txBody>
      </p:sp>
      <p:sp>
        <p:nvSpPr>
          <p:cNvPr id="3" name="Content Placeholder 2"/>
          <p:cNvSpPr>
            <a:spLocks noGrp="1"/>
          </p:cNvSpPr>
          <p:nvPr>
            <p:ph sz="half" idx="1"/>
          </p:nvPr>
        </p:nvSpPr>
        <p:spPr>
          <a:xfrm>
            <a:off x="457200" y="2639505"/>
            <a:ext cx="8267140" cy="1875739"/>
          </a:xfrm>
        </p:spPr>
        <p:txBody>
          <a:bodyPr>
            <a:normAutofit fontScale="62500" lnSpcReduction="20000"/>
          </a:bodyPr>
          <a:lstStyle/>
          <a:p>
            <a:r>
              <a:rPr lang="en-US" dirty="0" smtClean="0"/>
              <a:t>Consider joining Manager and Master on a non-clustered index.</a:t>
            </a:r>
          </a:p>
          <a:p>
            <a:r>
              <a:rPr lang="en-US" dirty="0" smtClean="0"/>
              <a:t>Master has </a:t>
            </a:r>
            <a:r>
              <a:rPr lang="en-US" i="1" dirty="0" smtClean="0"/>
              <a:t>many</a:t>
            </a:r>
            <a:r>
              <a:rPr lang="en-US" dirty="0" smtClean="0"/>
              <a:t> more tuples, which would imply that I would want to use the index on Master and get complexity O(#(Managers)*Log(#Master))</a:t>
            </a:r>
          </a:p>
          <a:p>
            <a:r>
              <a:rPr lang="en-US" dirty="0" smtClean="0"/>
              <a:t>But, the index is not clustered, which means that I would be randomly accessing the index block and data block.</a:t>
            </a:r>
          </a:p>
          <a:p>
            <a:r>
              <a:rPr lang="en-US" dirty="0" smtClean="0"/>
              <a:t>A better plan might be:</a:t>
            </a:r>
          </a:p>
          <a:p>
            <a:pPr lvl="1"/>
            <a:r>
              <a:rPr lang="en-US" dirty="0" smtClean="0"/>
              <a:t>Completely load the smaller Managers table into memory.</a:t>
            </a:r>
          </a:p>
          <a:p>
            <a:pPr lvl="1"/>
            <a:r>
              <a:rPr lang="en-US" dirty="0" smtClean="0"/>
              <a:t>Go through the Master table one block at a time.</a:t>
            </a:r>
          </a:p>
          <a:p>
            <a:pPr lvl="1"/>
            <a:r>
              <a:rPr lang="en-US" dirty="0" smtClean="0"/>
              <a:t>The number of tuples comparison will be #(Master)*#(Managers)</a:t>
            </a:r>
          </a:p>
          <a:p>
            <a:pPr lvl="1"/>
            <a:r>
              <a:rPr lang="en-US" dirty="0" smtClean="0"/>
              <a:t>But the number of I/</a:t>
            </a:r>
            <a:r>
              <a:rPr lang="en-US" dirty="0" err="1" smtClean="0"/>
              <a:t>Os</a:t>
            </a:r>
            <a:r>
              <a:rPr lang="en-US" dirty="0" smtClean="0"/>
              <a:t> will be minimum: the query loads each block one </a:t>
            </a:r>
            <a:r>
              <a:rPr lang="en-US" dirty="0" err="1" smtClean="0"/>
              <a:t>tim,e</a:t>
            </a:r>
            <a:r>
              <a:rPr lang="en-US" dirty="0" smtClean="0"/>
              <a:t>.</a:t>
            </a:r>
            <a:endParaRPr lang="en-US" dirty="0"/>
          </a:p>
        </p:txBody>
      </p:sp>
      <p:pic>
        <p:nvPicPr>
          <p:cNvPr id="4" name="Picture 3"/>
          <p:cNvPicPr>
            <a:picLocks noChangeAspect="1"/>
          </p:cNvPicPr>
          <p:nvPr/>
        </p:nvPicPr>
        <p:blipFill>
          <a:blip r:embed="rId2"/>
          <a:stretch>
            <a:fillRect/>
          </a:stretch>
        </p:blipFill>
        <p:spPr>
          <a:xfrm>
            <a:off x="457200" y="583970"/>
            <a:ext cx="6617616" cy="1909239"/>
          </a:xfrm>
          <a:prstGeom prst="rect">
            <a:avLst/>
          </a:prstGeom>
        </p:spPr>
      </p:pic>
    </p:spTree>
    <p:extLst>
      <p:ext uri="{BB962C8B-B14F-4D97-AF65-F5344CB8AC3E}">
        <p14:creationId xmlns:p14="http://schemas.microsoft.com/office/powerpoint/2010/main" val="2141186525"/>
      </p:ext>
    </p:extLst>
  </p:cSld>
  <p:clrMapOvr>
    <a:masterClrMapping/>
  </p:clrMapOvr>
  <p:transition spd="med">
    <p:wipe dir="r"/>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a:noFill/>
          <a:ln/>
        </p:spPr>
        <p:txBody>
          <a:bodyPr/>
          <a:lstStyle/>
          <a:p>
            <a:r>
              <a:rPr lang="en-US" altLang="en-US"/>
              <a:t>Anomalies with Interleaved Execution</a:t>
            </a:r>
          </a:p>
        </p:txBody>
      </p:sp>
      <p:sp>
        <p:nvSpPr>
          <p:cNvPr id="17411" name="Rectangle 3"/>
          <p:cNvSpPr>
            <a:spLocks noGrp="1" noChangeArrowheads="1"/>
          </p:cNvSpPr>
          <p:nvPr>
            <p:ph idx="1"/>
          </p:nvPr>
        </p:nvSpPr>
        <p:spPr>
          <a:xfrm>
            <a:off x="838200" y="1601310"/>
            <a:ext cx="7772400" cy="3057525"/>
          </a:xfrm>
          <a:noFill/>
          <a:ln/>
        </p:spPr>
        <p:txBody>
          <a:bodyPr/>
          <a:lstStyle/>
          <a:p>
            <a:r>
              <a:rPr lang="en-US" altLang="en-US"/>
              <a:t>Reading Uncommitted Data (WR Conflicts, “dirty reads”):</a:t>
            </a:r>
            <a:br>
              <a:rPr lang="en-US" altLang="en-US"/>
            </a:br>
            <a:r>
              <a:rPr lang="en-US" altLang="en-US"/>
              <a:t/>
            </a:r>
            <a:br>
              <a:rPr lang="en-US" altLang="en-US"/>
            </a:br>
            <a:endParaRPr lang="en-US" altLang="en-US"/>
          </a:p>
          <a:p>
            <a:pPr>
              <a:buFont typeface="Wingdings" charset="2"/>
              <a:buNone/>
            </a:pPr>
            <a:endParaRPr lang="en-US" altLang="en-US" dirty="0"/>
          </a:p>
          <a:p>
            <a:r>
              <a:rPr lang="en-US" altLang="en-US" dirty="0"/>
              <a:t>Unrepeatable Reads (RW Conflicts):</a:t>
            </a:r>
          </a:p>
          <a:p>
            <a:endParaRPr lang="en-US" altLang="en-US" dirty="0"/>
          </a:p>
        </p:txBody>
      </p:sp>
      <p:sp>
        <p:nvSpPr>
          <p:cNvPr id="17412" name="Rectangle 4"/>
          <p:cNvSpPr>
            <a:spLocks noChangeArrowheads="1"/>
          </p:cNvSpPr>
          <p:nvPr/>
        </p:nvSpPr>
        <p:spPr bwMode="auto">
          <a:xfrm>
            <a:off x="1488281" y="2345531"/>
            <a:ext cx="6024563" cy="621325"/>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67866" tIns="33338" rIns="67866" bIns="33338">
            <a:spAutoFit/>
          </a:bodyPr>
          <a:lstStyle/>
          <a:p>
            <a:r>
              <a:rPr lang="en-US" altLang="en-US" sz="1800">
                <a:latin typeface="Book Antiqua" charset="0"/>
              </a:rPr>
              <a:t>T1: 	R(A), W(A),   	               R(B), W(B), Abort</a:t>
            </a:r>
          </a:p>
          <a:p>
            <a:r>
              <a:rPr lang="en-US" altLang="en-US" sz="1800">
                <a:latin typeface="Book Antiqua" charset="0"/>
              </a:rPr>
              <a:t>T2:			R(A), W(A), C</a:t>
            </a:r>
          </a:p>
        </p:txBody>
      </p:sp>
      <p:sp>
        <p:nvSpPr>
          <p:cNvPr id="17413" name="Rectangle 5"/>
          <p:cNvSpPr>
            <a:spLocks noChangeArrowheads="1"/>
          </p:cNvSpPr>
          <p:nvPr/>
        </p:nvSpPr>
        <p:spPr bwMode="auto">
          <a:xfrm>
            <a:off x="1488281" y="3774281"/>
            <a:ext cx="6024563" cy="621325"/>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67866" tIns="33338" rIns="67866" bIns="33338">
            <a:spAutoFit/>
          </a:bodyPr>
          <a:lstStyle/>
          <a:p>
            <a:r>
              <a:rPr lang="en-US" altLang="en-US" sz="1800">
                <a:latin typeface="Book Antiqua" charset="0"/>
              </a:rPr>
              <a:t>T1:	R(A),  		     	   R(A), W(A), C</a:t>
            </a:r>
          </a:p>
          <a:p>
            <a:r>
              <a:rPr lang="en-US" altLang="en-US" sz="1800">
                <a:latin typeface="Book Antiqua" charset="0"/>
              </a:rPr>
              <a:t>T2:		R(A), W(A), C</a:t>
            </a:r>
          </a:p>
        </p:txBody>
      </p:sp>
    </p:spTree>
    <p:extLst>
      <p:ext uri="{BB962C8B-B14F-4D97-AF65-F5344CB8AC3E}">
        <p14:creationId xmlns:p14="http://schemas.microsoft.com/office/powerpoint/2010/main" val="2096879683"/>
      </p:ext>
    </p:extLst>
  </p:cSld>
  <p:clrMapOvr>
    <a:masterClrMapping/>
  </p:clrMapOvr>
  <p:transition spd="slow"/>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noFill/>
          <a:ln/>
        </p:spPr>
        <p:txBody>
          <a:bodyPr/>
          <a:lstStyle/>
          <a:p>
            <a:r>
              <a:rPr lang="en-US" altLang="en-US"/>
              <a:t>Anomalies (Continued)</a:t>
            </a:r>
          </a:p>
        </p:txBody>
      </p:sp>
      <p:sp>
        <p:nvSpPr>
          <p:cNvPr id="19459" name="Rectangle 3"/>
          <p:cNvSpPr>
            <a:spLocks noGrp="1" noChangeArrowheads="1"/>
          </p:cNvSpPr>
          <p:nvPr>
            <p:ph idx="1"/>
          </p:nvPr>
        </p:nvSpPr>
        <p:spPr>
          <a:noFill/>
          <a:ln/>
        </p:spPr>
        <p:txBody>
          <a:bodyPr/>
          <a:lstStyle/>
          <a:p>
            <a:r>
              <a:rPr lang="en-US" altLang="en-US">
                <a:solidFill>
                  <a:srgbClr val="FF0000"/>
                </a:solidFill>
              </a:rPr>
              <a:t>Overwriting Uncommitted Data (WW Conflicts):</a:t>
            </a:r>
          </a:p>
          <a:p>
            <a:endParaRPr lang="en-US" altLang="en-US" dirty="0">
              <a:solidFill>
                <a:srgbClr val="FF0000"/>
              </a:solidFill>
            </a:endParaRPr>
          </a:p>
        </p:txBody>
      </p:sp>
      <p:sp>
        <p:nvSpPr>
          <p:cNvPr id="19460" name="Rectangle 4"/>
          <p:cNvSpPr>
            <a:spLocks noChangeArrowheads="1"/>
          </p:cNvSpPr>
          <p:nvPr/>
        </p:nvSpPr>
        <p:spPr bwMode="auto">
          <a:xfrm>
            <a:off x="1488281" y="2345531"/>
            <a:ext cx="6024563" cy="621325"/>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67866" tIns="33338" rIns="67866" bIns="33338">
            <a:spAutoFit/>
          </a:bodyPr>
          <a:lstStyle/>
          <a:p>
            <a:r>
              <a:rPr lang="en-US" altLang="en-US" sz="1800">
                <a:latin typeface="Book Antiqua" charset="0"/>
              </a:rPr>
              <a:t>T1:	W(A),  		    W(B), C</a:t>
            </a:r>
          </a:p>
          <a:p>
            <a:r>
              <a:rPr lang="en-US" altLang="en-US" sz="1800">
                <a:latin typeface="Book Antiqua" charset="0"/>
              </a:rPr>
              <a:t>T2:		W(A), W(B), C</a:t>
            </a:r>
          </a:p>
        </p:txBody>
      </p:sp>
    </p:spTree>
    <p:extLst>
      <p:ext uri="{BB962C8B-B14F-4D97-AF65-F5344CB8AC3E}">
        <p14:creationId xmlns:p14="http://schemas.microsoft.com/office/powerpoint/2010/main" val="1082683062"/>
      </p:ext>
    </p:extLst>
  </p:cSld>
  <p:clrMapOvr>
    <a:masterClrMapping/>
  </p:clrMapOvr>
  <p:transition spd="slow"/>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noFill/>
          <a:ln/>
        </p:spPr>
        <p:txBody>
          <a:bodyPr/>
          <a:lstStyle/>
          <a:p>
            <a:r>
              <a:rPr lang="en-US" altLang="en-US"/>
              <a:t>Lock-Based Concurrency Control</a:t>
            </a:r>
          </a:p>
        </p:txBody>
      </p:sp>
      <p:sp>
        <p:nvSpPr>
          <p:cNvPr id="21507" name="Rectangle 3"/>
          <p:cNvSpPr>
            <a:spLocks noGrp="1" noChangeArrowheads="1"/>
          </p:cNvSpPr>
          <p:nvPr>
            <p:ph idx="1"/>
          </p:nvPr>
        </p:nvSpPr>
        <p:spPr>
          <a:xfrm>
            <a:off x="518604" y="1033139"/>
            <a:ext cx="7772400" cy="3057525"/>
          </a:xfrm>
          <a:noFill/>
          <a:ln/>
        </p:spPr>
        <p:txBody>
          <a:bodyPr/>
          <a:lstStyle/>
          <a:p>
            <a:pPr>
              <a:lnSpc>
                <a:spcPct val="90000"/>
              </a:lnSpc>
            </a:pPr>
            <a:r>
              <a:rPr lang="en-US" altLang="en-US" i="1" u="sng" dirty="0">
                <a:solidFill>
                  <a:schemeClr val="accent2"/>
                </a:solidFill>
              </a:rPr>
              <a:t>Strict Two-phase Locking (Strict 2PL) Protocol</a:t>
            </a:r>
            <a:r>
              <a:rPr lang="en-US" altLang="en-US" dirty="0"/>
              <a:t>:</a:t>
            </a:r>
          </a:p>
          <a:p>
            <a:pPr lvl="1">
              <a:lnSpc>
                <a:spcPct val="90000"/>
              </a:lnSpc>
              <a:buSzPct val="75000"/>
            </a:pPr>
            <a:r>
              <a:rPr lang="en-US" altLang="en-US" dirty="0"/>
              <a:t>Each </a:t>
            </a:r>
            <a:r>
              <a:rPr lang="en-US" altLang="en-US" dirty="0" err="1"/>
              <a:t>Xact</a:t>
            </a:r>
            <a:r>
              <a:rPr lang="en-US" altLang="en-US" dirty="0"/>
              <a:t> must obtain a </a:t>
            </a:r>
            <a:r>
              <a:rPr lang="en-US" altLang="en-US" dirty="0">
                <a:solidFill>
                  <a:schemeClr val="accent2"/>
                </a:solidFill>
              </a:rPr>
              <a:t>S (</a:t>
            </a:r>
            <a:r>
              <a:rPr lang="en-US" altLang="en-US" i="1" dirty="0">
                <a:solidFill>
                  <a:schemeClr val="accent2"/>
                </a:solidFill>
              </a:rPr>
              <a:t>shared</a:t>
            </a:r>
            <a:r>
              <a:rPr lang="en-US" altLang="en-US" dirty="0">
                <a:solidFill>
                  <a:schemeClr val="accent2"/>
                </a:solidFill>
              </a:rPr>
              <a:t>) lock </a:t>
            </a:r>
            <a:r>
              <a:rPr lang="en-US" altLang="en-US" dirty="0"/>
              <a:t>on object before reading, and an </a:t>
            </a:r>
            <a:r>
              <a:rPr lang="en-US" altLang="en-US" dirty="0">
                <a:solidFill>
                  <a:schemeClr val="accent2"/>
                </a:solidFill>
              </a:rPr>
              <a:t>X (</a:t>
            </a:r>
            <a:r>
              <a:rPr lang="en-US" altLang="en-US" i="1" dirty="0">
                <a:solidFill>
                  <a:schemeClr val="accent2"/>
                </a:solidFill>
              </a:rPr>
              <a:t>exclusive</a:t>
            </a:r>
            <a:r>
              <a:rPr lang="en-US" altLang="en-US" dirty="0">
                <a:solidFill>
                  <a:schemeClr val="accent2"/>
                </a:solidFill>
              </a:rPr>
              <a:t>) lock </a:t>
            </a:r>
            <a:r>
              <a:rPr lang="en-US" altLang="en-US" dirty="0"/>
              <a:t>on object before writing.</a:t>
            </a:r>
          </a:p>
          <a:p>
            <a:pPr lvl="1">
              <a:lnSpc>
                <a:spcPct val="90000"/>
              </a:lnSpc>
              <a:buSzPct val="75000"/>
            </a:pPr>
            <a:r>
              <a:rPr lang="en-US" altLang="en-US" dirty="0"/>
              <a:t>All locks held by a transaction are released when the transaction completes</a:t>
            </a:r>
          </a:p>
          <a:p>
            <a:pPr lvl="2">
              <a:lnSpc>
                <a:spcPct val="90000"/>
              </a:lnSpc>
              <a:buSzPct val="75000"/>
            </a:pPr>
            <a:r>
              <a:rPr lang="en-US" altLang="en-US" dirty="0">
                <a:solidFill>
                  <a:schemeClr val="accent2"/>
                </a:solidFill>
              </a:rPr>
              <a:t>(Non-strict) 2PL Variant</a:t>
            </a:r>
            <a:r>
              <a:rPr lang="en-US" altLang="en-US" dirty="0"/>
              <a:t>: Release locks anytime, but cannot acquire locks after releasing any lock.</a:t>
            </a:r>
          </a:p>
          <a:p>
            <a:pPr lvl="1">
              <a:lnSpc>
                <a:spcPct val="90000"/>
              </a:lnSpc>
              <a:buSzPct val="75000"/>
            </a:pPr>
            <a:r>
              <a:rPr lang="en-US" altLang="en-US" dirty="0"/>
              <a:t> If an </a:t>
            </a:r>
            <a:r>
              <a:rPr lang="en-US" altLang="en-US" dirty="0" err="1"/>
              <a:t>Xact</a:t>
            </a:r>
            <a:r>
              <a:rPr lang="en-US" altLang="en-US" dirty="0"/>
              <a:t> holds an X lock on an object, no other </a:t>
            </a:r>
            <a:r>
              <a:rPr lang="en-US" altLang="en-US" dirty="0" err="1"/>
              <a:t>Xact</a:t>
            </a:r>
            <a:r>
              <a:rPr lang="en-US" altLang="en-US" dirty="0"/>
              <a:t> can get a lock (S or X) on that object.</a:t>
            </a:r>
          </a:p>
          <a:p>
            <a:pPr>
              <a:lnSpc>
                <a:spcPct val="90000"/>
              </a:lnSpc>
            </a:pPr>
            <a:r>
              <a:rPr lang="en-US" altLang="en-US" dirty="0"/>
              <a:t>Strict 2PL allows only serializable schedules.</a:t>
            </a:r>
          </a:p>
          <a:p>
            <a:pPr lvl="1">
              <a:lnSpc>
                <a:spcPct val="90000"/>
              </a:lnSpc>
            </a:pPr>
            <a:r>
              <a:rPr lang="en-US" altLang="en-US" dirty="0"/>
              <a:t>Additionally, it simplifies transaction aborts</a:t>
            </a:r>
          </a:p>
          <a:p>
            <a:pPr lvl="1">
              <a:lnSpc>
                <a:spcPct val="90000"/>
              </a:lnSpc>
            </a:pPr>
            <a:r>
              <a:rPr lang="en-US" altLang="en-US" dirty="0">
                <a:solidFill>
                  <a:schemeClr val="accent2"/>
                </a:solidFill>
              </a:rPr>
              <a:t>(Non-strict) 2PL</a:t>
            </a:r>
            <a:r>
              <a:rPr lang="en-US" altLang="en-US" dirty="0"/>
              <a:t> also allows only serializable schedules, but involves more complex abort processing</a:t>
            </a:r>
          </a:p>
        </p:txBody>
      </p:sp>
    </p:spTree>
    <p:extLst>
      <p:ext uri="{BB962C8B-B14F-4D97-AF65-F5344CB8AC3E}">
        <p14:creationId xmlns:p14="http://schemas.microsoft.com/office/powerpoint/2010/main" val="505840893"/>
      </p:ext>
    </p:extLst>
  </p:cSld>
  <p:clrMapOvr>
    <a:masterClrMapping/>
  </p:clrMapOvr>
  <p:transition>
    <p:cut/>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a:noFill/>
          <a:ln/>
        </p:spPr>
        <p:txBody>
          <a:bodyPr/>
          <a:lstStyle/>
          <a:p>
            <a:r>
              <a:rPr lang="en-US" altLang="en-US"/>
              <a:t>Aborting a Transaction</a:t>
            </a:r>
          </a:p>
        </p:txBody>
      </p:sp>
      <p:sp>
        <p:nvSpPr>
          <p:cNvPr id="23555" name="Rectangle 3"/>
          <p:cNvSpPr>
            <a:spLocks noGrp="1" noChangeArrowheads="1"/>
          </p:cNvSpPr>
          <p:nvPr>
            <p:ph idx="1"/>
          </p:nvPr>
        </p:nvSpPr>
        <p:spPr>
          <a:xfrm>
            <a:off x="545237" y="979872"/>
            <a:ext cx="7772400" cy="3057525"/>
          </a:xfrm>
          <a:noFill/>
          <a:ln/>
        </p:spPr>
        <p:txBody>
          <a:bodyPr/>
          <a:lstStyle/>
          <a:p>
            <a:r>
              <a:rPr lang="en-US" altLang="en-US"/>
              <a:t>If a transaction </a:t>
            </a:r>
            <a:r>
              <a:rPr lang="en-US" altLang="en-US" i="1" dirty="0" err="1"/>
              <a:t>Ti</a:t>
            </a:r>
            <a:r>
              <a:rPr lang="en-US" altLang="en-US" dirty="0"/>
              <a:t> is aborted, all its actions have to be undone.  Not only that, if </a:t>
            </a:r>
            <a:r>
              <a:rPr lang="en-US" altLang="en-US" i="1" dirty="0" err="1"/>
              <a:t>Tj</a:t>
            </a:r>
            <a:r>
              <a:rPr lang="en-US" altLang="en-US" i="1" dirty="0"/>
              <a:t> </a:t>
            </a:r>
            <a:r>
              <a:rPr lang="en-US" altLang="en-US" dirty="0"/>
              <a:t>reads an object last written by </a:t>
            </a:r>
            <a:r>
              <a:rPr lang="en-US" altLang="en-US" i="1" dirty="0" err="1"/>
              <a:t>Ti</a:t>
            </a:r>
            <a:r>
              <a:rPr lang="en-US" altLang="en-US" dirty="0"/>
              <a:t>,  </a:t>
            </a:r>
            <a:r>
              <a:rPr lang="en-US" altLang="en-US" i="1" dirty="0" err="1"/>
              <a:t>Tj</a:t>
            </a:r>
            <a:r>
              <a:rPr lang="en-US" altLang="en-US" dirty="0"/>
              <a:t> must be aborted as well!</a:t>
            </a:r>
          </a:p>
          <a:p>
            <a:r>
              <a:rPr lang="en-US" altLang="en-US" dirty="0"/>
              <a:t>Most systems avoid such </a:t>
            </a:r>
            <a:r>
              <a:rPr lang="en-US" altLang="en-US" i="1" dirty="0">
                <a:solidFill>
                  <a:schemeClr val="accent2"/>
                </a:solidFill>
              </a:rPr>
              <a:t>cascading aborts</a:t>
            </a:r>
            <a:r>
              <a:rPr lang="en-US" altLang="en-US" dirty="0">
                <a:solidFill>
                  <a:schemeClr val="accent2"/>
                </a:solidFill>
              </a:rPr>
              <a:t> </a:t>
            </a:r>
            <a:r>
              <a:rPr lang="en-US" altLang="en-US" dirty="0"/>
              <a:t>by releasing a transaction’s locks only at commit time.</a:t>
            </a:r>
          </a:p>
          <a:p>
            <a:pPr lvl="1">
              <a:buSzPct val="75000"/>
            </a:pPr>
            <a:r>
              <a:rPr lang="en-US" altLang="en-US" dirty="0"/>
              <a:t>If </a:t>
            </a:r>
            <a:r>
              <a:rPr lang="en-US" altLang="en-US" i="1" dirty="0" err="1"/>
              <a:t>Ti</a:t>
            </a:r>
            <a:r>
              <a:rPr lang="en-US" altLang="en-US" dirty="0"/>
              <a:t> writes an object, </a:t>
            </a:r>
            <a:r>
              <a:rPr lang="en-US" altLang="en-US" i="1" dirty="0" err="1"/>
              <a:t>Tj</a:t>
            </a:r>
            <a:r>
              <a:rPr lang="en-US" altLang="en-US" dirty="0"/>
              <a:t> can read this only after </a:t>
            </a:r>
            <a:r>
              <a:rPr lang="en-US" altLang="en-US" i="1" dirty="0" err="1"/>
              <a:t>Ti</a:t>
            </a:r>
            <a:r>
              <a:rPr lang="en-US" altLang="en-US" dirty="0"/>
              <a:t> commits.</a:t>
            </a:r>
          </a:p>
          <a:p>
            <a:r>
              <a:rPr lang="en-US" altLang="en-US" dirty="0"/>
              <a:t>In order to </a:t>
            </a:r>
            <a:r>
              <a:rPr lang="en-US" altLang="en-US" i="1" dirty="0"/>
              <a:t>undo</a:t>
            </a:r>
            <a:r>
              <a:rPr lang="en-US" altLang="en-US" dirty="0"/>
              <a:t> the actions of an aborted transaction, the DBMS maintains a </a:t>
            </a:r>
            <a:r>
              <a:rPr lang="en-US" altLang="en-US" i="1" dirty="0"/>
              <a:t>log</a:t>
            </a:r>
            <a:r>
              <a:rPr lang="en-US" altLang="en-US" dirty="0"/>
              <a:t> in which every write is recorded.  This mechanism is also used to recover from system crashes:  all active </a:t>
            </a:r>
            <a:r>
              <a:rPr lang="en-US" altLang="en-US" dirty="0" err="1"/>
              <a:t>Xacts</a:t>
            </a:r>
            <a:r>
              <a:rPr lang="en-US" altLang="en-US" dirty="0"/>
              <a:t> at the time of the crash are aborted when the system comes back up.</a:t>
            </a:r>
          </a:p>
        </p:txBody>
      </p:sp>
    </p:spTree>
    <p:extLst>
      <p:ext uri="{BB962C8B-B14F-4D97-AF65-F5344CB8AC3E}">
        <p14:creationId xmlns:p14="http://schemas.microsoft.com/office/powerpoint/2010/main" val="467258133"/>
      </p:ext>
    </p:extLst>
  </p:cSld>
  <p:clrMapOvr>
    <a:masterClrMapping/>
  </p:clrMapOvr>
  <p:transition>
    <p:cut/>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a:noFill/>
          <a:ln/>
        </p:spPr>
        <p:txBody>
          <a:bodyPr/>
          <a:lstStyle/>
          <a:p>
            <a:r>
              <a:rPr lang="en-US" altLang="en-US"/>
              <a:t>The Log</a:t>
            </a:r>
          </a:p>
        </p:txBody>
      </p:sp>
      <p:sp>
        <p:nvSpPr>
          <p:cNvPr id="25603" name="Rectangle 3"/>
          <p:cNvSpPr>
            <a:spLocks noGrp="1" noChangeArrowheads="1"/>
          </p:cNvSpPr>
          <p:nvPr>
            <p:ph idx="1"/>
          </p:nvPr>
        </p:nvSpPr>
        <p:spPr>
          <a:xfrm>
            <a:off x="722790" y="1143000"/>
            <a:ext cx="7772400" cy="3057525"/>
          </a:xfrm>
          <a:noFill/>
          <a:ln/>
        </p:spPr>
        <p:txBody>
          <a:bodyPr/>
          <a:lstStyle/>
          <a:p>
            <a:r>
              <a:rPr lang="en-US" altLang="en-US"/>
              <a:t>The following actions are recorded in the log:</a:t>
            </a:r>
          </a:p>
          <a:p>
            <a:pPr lvl="1">
              <a:buSzPct val="75000"/>
            </a:pPr>
            <a:r>
              <a:rPr lang="en-US" altLang="en-US" i="1" dirty="0" err="1">
                <a:solidFill>
                  <a:schemeClr val="accent2"/>
                </a:solidFill>
              </a:rPr>
              <a:t>Ti</a:t>
            </a:r>
            <a:r>
              <a:rPr lang="en-US" altLang="en-US" i="1" dirty="0">
                <a:solidFill>
                  <a:schemeClr val="accent2"/>
                </a:solidFill>
              </a:rPr>
              <a:t> writes an object</a:t>
            </a:r>
            <a:r>
              <a:rPr lang="en-US" altLang="en-US" dirty="0">
                <a:solidFill>
                  <a:schemeClr val="accent2"/>
                </a:solidFill>
              </a:rPr>
              <a:t>:  </a:t>
            </a:r>
            <a:r>
              <a:rPr lang="en-US" altLang="en-US" dirty="0"/>
              <a:t>the old value and the new value.</a:t>
            </a:r>
          </a:p>
          <a:p>
            <a:pPr lvl="2"/>
            <a:r>
              <a:rPr lang="en-US" altLang="en-US" dirty="0"/>
              <a:t>Log record must go to disk</a:t>
            </a:r>
            <a:r>
              <a:rPr lang="en-US" altLang="en-US" dirty="0">
                <a:solidFill>
                  <a:schemeClr val="accent2"/>
                </a:solidFill>
              </a:rPr>
              <a:t> </a:t>
            </a:r>
            <a:r>
              <a:rPr lang="en-US" altLang="en-US" i="1" u="sng" dirty="0">
                <a:solidFill>
                  <a:schemeClr val="accent2"/>
                </a:solidFill>
              </a:rPr>
              <a:t>before</a:t>
            </a:r>
            <a:r>
              <a:rPr lang="en-US" altLang="en-US" dirty="0">
                <a:solidFill>
                  <a:schemeClr val="accent2"/>
                </a:solidFill>
              </a:rPr>
              <a:t> </a:t>
            </a:r>
            <a:r>
              <a:rPr lang="en-US" altLang="en-US" dirty="0"/>
              <a:t>the changed page!</a:t>
            </a:r>
          </a:p>
          <a:p>
            <a:pPr lvl="1">
              <a:buSzPct val="75000"/>
            </a:pPr>
            <a:r>
              <a:rPr lang="en-US" altLang="en-US" i="1" dirty="0" err="1">
                <a:solidFill>
                  <a:schemeClr val="accent2"/>
                </a:solidFill>
              </a:rPr>
              <a:t>Ti</a:t>
            </a:r>
            <a:r>
              <a:rPr lang="en-US" altLang="en-US" i="1" dirty="0">
                <a:solidFill>
                  <a:schemeClr val="accent2"/>
                </a:solidFill>
              </a:rPr>
              <a:t> commits/aborts</a:t>
            </a:r>
            <a:r>
              <a:rPr lang="en-US" altLang="en-US" dirty="0">
                <a:solidFill>
                  <a:schemeClr val="accent2"/>
                </a:solidFill>
              </a:rPr>
              <a:t>:  </a:t>
            </a:r>
            <a:r>
              <a:rPr lang="en-US" altLang="en-US" dirty="0"/>
              <a:t>a log record indicating this action.</a:t>
            </a:r>
          </a:p>
          <a:p>
            <a:r>
              <a:rPr lang="en-US" altLang="en-US" dirty="0"/>
              <a:t>Log records are chained together by </a:t>
            </a:r>
            <a:r>
              <a:rPr lang="en-US" altLang="en-US" dirty="0" err="1"/>
              <a:t>Xact</a:t>
            </a:r>
            <a:r>
              <a:rPr lang="en-US" altLang="en-US" dirty="0"/>
              <a:t> id, so it’s easy to undo a specific </a:t>
            </a:r>
            <a:r>
              <a:rPr lang="en-US" altLang="en-US" dirty="0" err="1"/>
              <a:t>Xact</a:t>
            </a:r>
            <a:r>
              <a:rPr lang="en-US" altLang="en-US" dirty="0"/>
              <a:t>.</a:t>
            </a:r>
          </a:p>
          <a:p>
            <a:r>
              <a:rPr lang="en-US" altLang="en-US" dirty="0"/>
              <a:t>Log is often </a:t>
            </a:r>
            <a:r>
              <a:rPr lang="en-US" altLang="en-US" i="1" dirty="0"/>
              <a:t>duplexed </a:t>
            </a:r>
            <a:r>
              <a:rPr lang="en-US" altLang="en-US" dirty="0"/>
              <a:t>and </a:t>
            </a:r>
            <a:r>
              <a:rPr lang="en-US" altLang="en-US" i="1" dirty="0"/>
              <a:t>archived</a:t>
            </a:r>
            <a:r>
              <a:rPr lang="en-US" altLang="en-US" dirty="0"/>
              <a:t> on stable storage.</a:t>
            </a:r>
          </a:p>
          <a:p>
            <a:r>
              <a:rPr lang="en-US" altLang="en-US" dirty="0"/>
              <a:t>All log related activities (and in fact, all CC related activities such as lock/unlock, dealing with deadlocks etc.) are handled transparently by the DBMS.</a:t>
            </a:r>
          </a:p>
        </p:txBody>
      </p:sp>
    </p:spTree>
    <p:extLst>
      <p:ext uri="{BB962C8B-B14F-4D97-AF65-F5344CB8AC3E}">
        <p14:creationId xmlns:p14="http://schemas.microsoft.com/office/powerpoint/2010/main" val="658687770"/>
      </p:ext>
    </p:extLst>
  </p:cSld>
  <p:clrMapOvr>
    <a:masterClrMapping/>
  </p:clrMapOvr>
  <p:transition>
    <p:cut/>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noFill/>
          <a:ln/>
        </p:spPr>
        <p:txBody>
          <a:bodyPr/>
          <a:lstStyle/>
          <a:p>
            <a:r>
              <a:rPr lang="en-US" altLang="en-US"/>
              <a:t>Recovering From a Crash</a:t>
            </a:r>
          </a:p>
        </p:txBody>
      </p:sp>
      <p:sp>
        <p:nvSpPr>
          <p:cNvPr id="27651" name="Rectangle 3"/>
          <p:cNvSpPr>
            <a:spLocks noGrp="1" noChangeArrowheads="1"/>
          </p:cNvSpPr>
          <p:nvPr>
            <p:ph idx="1"/>
          </p:nvPr>
        </p:nvSpPr>
        <p:spPr>
          <a:xfrm>
            <a:off x="731668" y="1006506"/>
            <a:ext cx="7772400" cy="3057525"/>
          </a:xfrm>
          <a:noFill/>
          <a:ln/>
        </p:spPr>
        <p:txBody>
          <a:bodyPr/>
          <a:lstStyle/>
          <a:p>
            <a:r>
              <a:rPr lang="en-US" altLang="en-US"/>
              <a:t>There are 3 phases in the </a:t>
            </a:r>
            <a:r>
              <a:rPr lang="en-US" altLang="en-US" i="1"/>
              <a:t>Aries</a:t>
            </a:r>
            <a:r>
              <a:rPr lang="en-US" altLang="en-US"/>
              <a:t> recovery algorithm:</a:t>
            </a:r>
          </a:p>
          <a:p>
            <a:pPr lvl="1">
              <a:buSzPct val="75000"/>
            </a:pPr>
            <a:r>
              <a:rPr lang="en-US" altLang="en-US" i="1" u="sng">
                <a:solidFill>
                  <a:schemeClr val="accent2"/>
                </a:solidFill>
              </a:rPr>
              <a:t>Analysis</a:t>
            </a:r>
            <a:r>
              <a:rPr lang="en-US" altLang="en-US">
                <a:solidFill>
                  <a:schemeClr val="accent2"/>
                </a:solidFill>
              </a:rPr>
              <a:t>:  </a:t>
            </a:r>
            <a:r>
              <a:rPr lang="en-US" altLang="en-US"/>
              <a:t>Scan the log forward (from the most recent </a:t>
            </a:r>
            <a:r>
              <a:rPr lang="en-US" altLang="en-US" i="1">
                <a:solidFill>
                  <a:schemeClr val="accent2"/>
                </a:solidFill>
              </a:rPr>
              <a:t>checkpoint</a:t>
            </a:r>
            <a:r>
              <a:rPr lang="en-US" altLang="en-US"/>
              <a:t>) to identify all Xacts that were active, and all dirty pages in the buffer pool at the time of the crash.</a:t>
            </a:r>
          </a:p>
          <a:p>
            <a:pPr lvl="1">
              <a:buSzPct val="75000"/>
            </a:pPr>
            <a:r>
              <a:rPr lang="en-US" altLang="en-US" i="1" u="sng">
                <a:solidFill>
                  <a:schemeClr val="accent2"/>
                </a:solidFill>
              </a:rPr>
              <a:t>Redo</a:t>
            </a:r>
            <a:r>
              <a:rPr lang="en-US" altLang="en-US">
                <a:solidFill>
                  <a:schemeClr val="accent2"/>
                </a:solidFill>
              </a:rPr>
              <a:t>:  </a:t>
            </a:r>
            <a:r>
              <a:rPr lang="en-US" altLang="en-US"/>
              <a:t>Redoes all updates to dirty pages in the buffer pool, as needed, to ensure that all logged updates are in fact carried out and written to disk.</a:t>
            </a:r>
          </a:p>
          <a:p>
            <a:pPr lvl="1">
              <a:buSzPct val="75000"/>
            </a:pPr>
            <a:r>
              <a:rPr lang="en-US" altLang="en-US" i="1" u="sng">
                <a:solidFill>
                  <a:schemeClr val="accent2"/>
                </a:solidFill>
              </a:rPr>
              <a:t>Undo</a:t>
            </a:r>
            <a:r>
              <a:rPr lang="en-US" altLang="en-US">
                <a:solidFill>
                  <a:schemeClr val="accent2"/>
                </a:solidFill>
              </a:rPr>
              <a:t>:  </a:t>
            </a:r>
            <a:r>
              <a:rPr lang="en-US" altLang="en-US"/>
              <a:t>The  writes of all Xacts that were active at the crash are undone (by restoring the </a:t>
            </a:r>
            <a:r>
              <a:rPr lang="en-US" altLang="en-US" i="1"/>
              <a:t>before value </a:t>
            </a:r>
            <a:r>
              <a:rPr lang="en-US" altLang="en-US"/>
              <a:t>of the update, which is in the log record for the update), working backwards in the log.  (Some care must be taken to handle the case of a crash occurring during the recovery process!)</a:t>
            </a:r>
          </a:p>
        </p:txBody>
      </p:sp>
    </p:spTree>
    <p:extLst>
      <p:ext uri="{BB962C8B-B14F-4D97-AF65-F5344CB8AC3E}">
        <p14:creationId xmlns:p14="http://schemas.microsoft.com/office/powerpoint/2010/main" val="736059926"/>
      </p:ext>
    </p:extLst>
  </p:cSld>
  <p:clrMapOvr>
    <a:masterClrMapping/>
  </p:clrMapOvr>
  <p:transition>
    <p:cut/>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a:noFill/>
          <a:ln/>
        </p:spPr>
        <p:txBody>
          <a:bodyPr/>
          <a:lstStyle/>
          <a:p>
            <a:r>
              <a:rPr lang="en-US" altLang="en-US"/>
              <a:t>Summary</a:t>
            </a:r>
          </a:p>
        </p:txBody>
      </p:sp>
      <p:sp>
        <p:nvSpPr>
          <p:cNvPr id="29699" name="Rectangle 3"/>
          <p:cNvSpPr>
            <a:spLocks noGrp="1" noChangeArrowheads="1"/>
          </p:cNvSpPr>
          <p:nvPr>
            <p:ph idx="1"/>
          </p:nvPr>
        </p:nvSpPr>
        <p:spPr>
          <a:xfrm>
            <a:off x="722790" y="953239"/>
            <a:ext cx="7772400" cy="3057525"/>
          </a:xfrm>
          <a:noFill/>
          <a:ln/>
        </p:spPr>
        <p:txBody>
          <a:bodyPr/>
          <a:lstStyle/>
          <a:p>
            <a:r>
              <a:rPr lang="en-US" altLang="en-US" dirty="0"/>
              <a:t>Concurrency control and recovery are among the most important functions provided by a DBMS.</a:t>
            </a:r>
          </a:p>
          <a:p>
            <a:r>
              <a:rPr lang="en-US" altLang="en-US" dirty="0"/>
              <a:t>Users need not worry about concurrency.</a:t>
            </a:r>
          </a:p>
          <a:p>
            <a:pPr lvl="1">
              <a:buSzPct val="75000"/>
            </a:pPr>
            <a:r>
              <a:rPr lang="en-US" altLang="en-US" dirty="0"/>
              <a:t>System automatically inserts lock/unlock requests and schedules actions of different </a:t>
            </a:r>
            <a:r>
              <a:rPr lang="en-US" altLang="en-US" dirty="0" err="1"/>
              <a:t>Xacts</a:t>
            </a:r>
            <a:r>
              <a:rPr lang="en-US" altLang="en-US" dirty="0"/>
              <a:t> in such a way as to ensure that the resulting execution is equivalent to executing the </a:t>
            </a:r>
            <a:r>
              <a:rPr lang="en-US" altLang="en-US" dirty="0" err="1"/>
              <a:t>Xacts</a:t>
            </a:r>
            <a:r>
              <a:rPr lang="en-US" altLang="en-US" dirty="0"/>
              <a:t> one after the other in some order.</a:t>
            </a:r>
          </a:p>
          <a:p>
            <a:r>
              <a:rPr lang="en-US" altLang="en-US" dirty="0"/>
              <a:t>Write-ahead logging (WAL) is used to undo the actions of aborted transactions and to restore the system to a consistent state after a crash.</a:t>
            </a:r>
          </a:p>
          <a:p>
            <a:pPr lvl="1">
              <a:buSzPct val="75000"/>
            </a:pPr>
            <a:r>
              <a:rPr lang="en-US" altLang="en-US" i="1" dirty="0"/>
              <a:t>Consistent state</a:t>
            </a:r>
            <a:r>
              <a:rPr lang="en-US" altLang="en-US" dirty="0"/>
              <a:t>:  Only the effects of </a:t>
            </a:r>
            <a:r>
              <a:rPr lang="en-US" altLang="en-US" dirty="0" err="1"/>
              <a:t>commited</a:t>
            </a:r>
            <a:r>
              <a:rPr lang="en-US" altLang="en-US" dirty="0"/>
              <a:t> </a:t>
            </a:r>
            <a:r>
              <a:rPr lang="en-US" altLang="en-US" dirty="0" err="1"/>
              <a:t>Xacts</a:t>
            </a:r>
            <a:r>
              <a:rPr lang="en-US" altLang="en-US" dirty="0"/>
              <a:t> seen.</a:t>
            </a:r>
          </a:p>
        </p:txBody>
      </p:sp>
    </p:spTree>
    <p:extLst>
      <p:ext uri="{BB962C8B-B14F-4D97-AF65-F5344CB8AC3E}">
        <p14:creationId xmlns:p14="http://schemas.microsoft.com/office/powerpoint/2010/main" val="1303227556"/>
      </p:ext>
    </p:extLst>
  </p:cSld>
  <p:clrMapOvr>
    <a:masterClrMapping/>
  </p:clrMapOvr>
  <p:transition>
    <p:cut/>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REST</a:t>
            </a:r>
            <a:br>
              <a:rPr lang="en-US" dirty="0" smtClean="0"/>
            </a:br>
            <a:r>
              <a:rPr lang="en-US" dirty="0" smtClean="0"/>
              <a:t>Implications</a:t>
            </a:r>
            <a:endParaRPr lang="en-US" dirty="0"/>
          </a:p>
        </p:txBody>
      </p:sp>
    </p:spTree>
    <p:extLst>
      <p:ext uri="{BB962C8B-B14F-4D97-AF65-F5344CB8AC3E}">
        <p14:creationId xmlns:p14="http://schemas.microsoft.com/office/powerpoint/2010/main" val="90998728"/>
      </p:ext>
    </p:extLst>
  </p:cSld>
  <p:clrMapOvr>
    <a:masterClrMapping/>
  </p:clrMapOvr>
  <p:transition spd="med">
    <p:wipe dir="r"/>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Read then Update Conflict</a:t>
            </a:r>
            <a:endParaRPr lang="en-US" dirty="0"/>
          </a:p>
        </p:txBody>
      </p:sp>
      <p:sp>
        <p:nvSpPr>
          <p:cNvPr id="26" name="Content Placeholder 25"/>
          <p:cNvSpPr>
            <a:spLocks noGrp="1"/>
          </p:cNvSpPr>
          <p:nvPr>
            <p:ph sz="half" idx="1"/>
          </p:nvPr>
        </p:nvSpPr>
        <p:spPr>
          <a:xfrm>
            <a:off x="4594302" y="2790448"/>
            <a:ext cx="4130038" cy="1724796"/>
          </a:xfrm>
        </p:spPr>
        <p:txBody>
          <a:bodyPr>
            <a:normAutofit lnSpcReduction="10000"/>
          </a:bodyPr>
          <a:lstStyle/>
          <a:p>
            <a:pPr>
              <a:spcBef>
                <a:spcPts val="0"/>
              </a:spcBef>
              <a:spcAft>
                <a:spcPts val="200"/>
              </a:spcAft>
            </a:pPr>
            <a:r>
              <a:rPr lang="en-US" sz="1600" dirty="0" smtClean="0"/>
              <a:t>If</a:t>
            </a:r>
          </a:p>
          <a:p>
            <a:pPr lvl="1">
              <a:spcBef>
                <a:spcPts val="0"/>
              </a:spcBef>
              <a:spcAft>
                <a:spcPts val="200"/>
              </a:spcAft>
            </a:pPr>
            <a:r>
              <a:rPr lang="en-US" sz="1400" dirty="0" smtClean="0"/>
              <a:t>The written value</a:t>
            </a:r>
          </a:p>
          <a:p>
            <a:pPr lvl="1">
              <a:spcBef>
                <a:spcPts val="0"/>
              </a:spcBef>
              <a:spcAft>
                <a:spcPts val="200"/>
              </a:spcAft>
            </a:pPr>
            <a:r>
              <a:rPr lang="en-US" sz="1400" dirty="0" smtClean="0"/>
              <a:t>Depends on the read value.</a:t>
            </a:r>
          </a:p>
          <a:p>
            <a:pPr lvl="1">
              <a:spcBef>
                <a:spcPts val="0"/>
              </a:spcBef>
              <a:spcAft>
                <a:spcPts val="200"/>
              </a:spcAft>
            </a:pPr>
            <a:r>
              <a:rPr lang="en-US" sz="1400" dirty="0" smtClean="0"/>
              <a:t>The resource may be in the wrong state and the end.</a:t>
            </a:r>
          </a:p>
          <a:p>
            <a:pPr>
              <a:spcBef>
                <a:spcPts val="0"/>
              </a:spcBef>
              <a:spcAft>
                <a:spcPts val="200"/>
              </a:spcAft>
            </a:pPr>
            <a:r>
              <a:rPr lang="en-US" dirty="0" smtClean="0"/>
              <a:t>The execution was RRWW</a:t>
            </a:r>
          </a:p>
          <a:p>
            <a:pPr>
              <a:spcBef>
                <a:spcPts val="0"/>
              </a:spcBef>
              <a:spcAft>
                <a:spcPts val="200"/>
              </a:spcAft>
            </a:pPr>
            <a:r>
              <a:rPr lang="en-US" dirty="0" smtClean="0"/>
              <a:t>But the intent was RWRW.</a:t>
            </a:r>
            <a:endParaRPr lang="en-US" dirty="0"/>
          </a:p>
        </p:txBody>
      </p:sp>
      <p:pic>
        <p:nvPicPr>
          <p:cNvPr id="3" name="Picture 2"/>
          <p:cNvPicPr>
            <a:picLocks noChangeAspect="1"/>
          </p:cNvPicPr>
          <p:nvPr/>
        </p:nvPicPr>
        <p:blipFill>
          <a:blip r:embed="rId2"/>
          <a:stretch>
            <a:fillRect/>
          </a:stretch>
        </p:blipFill>
        <p:spPr>
          <a:xfrm>
            <a:off x="224177" y="1182224"/>
            <a:ext cx="934086" cy="1096536"/>
          </a:xfrm>
          <a:prstGeom prst="rect">
            <a:avLst/>
          </a:prstGeom>
        </p:spPr>
      </p:pic>
      <p:pic>
        <p:nvPicPr>
          <p:cNvPr id="4" name="Picture 3"/>
          <p:cNvPicPr>
            <a:picLocks noChangeAspect="1"/>
          </p:cNvPicPr>
          <p:nvPr/>
        </p:nvPicPr>
        <p:blipFill>
          <a:blip r:embed="rId3"/>
          <a:stretch>
            <a:fillRect/>
          </a:stretch>
        </p:blipFill>
        <p:spPr>
          <a:xfrm>
            <a:off x="344042" y="2877014"/>
            <a:ext cx="1083375" cy="1270310"/>
          </a:xfrm>
          <a:prstGeom prst="rect">
            <a:avLst/>
          </a:prstGeom>
        </p:spPr>
      </p:pic>
      <p:sp>
        <p:nvSpPr>
          <p:cNvPr id="5" name="Rounded Rectangle 4"/>
          <p:cNvSpPr/>
          <p:nvPr/>
        </p:nvSpPr>
        <p:spPr>
          <a:xfrm>
            <a:off x="4754016" y="696070"/>
            <a:ext cx="3479180" cy="1903142"/>
          </a:xfrm>
          <a:prstGeom prst="roundRect">
            <a:avLst/>
          </a:prstGeom>
          <a:solidFill>
            <a:srgbClr val="0070C0"/>
          </a:solidFill>
          <a:ln w="38100">
            <a:solidFill>
              <a:schemeClr val="bg2"/>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rgbClr val="FFFF00"/>
                </a:solidFill>
              </a:rPr>
              <a:t>Some</a:t>
            </a:r>
          </a:p>
          <a:p>
            <a:pPr algn="ctr"/>
            <a:r>
              <a:rPr lang="en-US" dirty="0" smtClean="0">
                <a:solidFill>
                  <a:srgbClr val="FFFF00"/>
                </a:solidFill>
              </a:rPr>
              <a:t>Resource</a:t>
            </a:r>
            <a:endParaRPr lang="en-US" dirty="0">
              <a:solidFill>
                <a:srgbClr val="FFFF00"/>
              </a:solidFill>
            </a:endParaRPr>
          </a:p>
        </p:txBody>
      </p:sp>
      <p:cxnSp>
        <p:nvCxnSpPr>
          <p:cNvPr id="7" name="Straight Arrow Connector 6"/>
          <p:cNvCxnSpPr/>
          <p:nvPr/>
        </p:nvCxnSpPr>
        <p:spPr>
          <a:xfrm flipV="1">
            <a:off x="959005" y="990989"/>
            <a:ext cx="3795011" cy="365743"/>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1239099" y="899532"/>
            <a:ext cx="914400" cy="914400"/>
          </a:xfrm>
          <a:prstGeom prst="rect">
            <a:avLst/>
          </a:prstGeom>
          <a:noFill/>
        </p:spPr>
        <p:txBody>
          <a:bodyPr wrap="none" rtlCol="0">
            <a:noAutofit/>
          </a:bodyPr>
          <a:lstStyle/>
          <a:p>
            <a:pPr>
              <a:lnSpc>
                <a:spcPct val="90000"/>
              </a:lnSpc>
              <a:spcBef>
                <a:spcPts val="600"/>
              </a:spcBef>
              <a:spcAft>
                <a:spcPts val="0"/>
              </a:spcAft>
              <a:buClr>
                <a:schemeClr val="bg1"/>
              </a:buClr>
            </a:pPr>
            <a:r>
              <a:rPr lang="en-US" sz="1400" dirty="0" smtClean="0">
                <a:latin typeface="+mn-lt"/>
              </a:rPr>
              <a:t>1. Bob GETs the resource.</a:t>
            </a:r>
          </a:p>
        </p:txBody>
      </p:sp>
      <p:sp>
        <p:nvSpPr>
          <p:cNvPr id="9" name="TextBox 8"/>
          <p:cNvSpPr txBox="1"/>
          <p:nvPr/>
        </p:nvSpPr>
        <p:spPr>
          <a:xfrm>
            <a:off x="1093315" y="2297545"/>
            <a:ext cx="914400" cy="914400"/>
          </a:xfrm>
          <a:prstGeom prst="rect">
            <a:avLst/>
          </a:prstGeom>
          <a:noFill/>
        </p:spPr>
        <p:txBody>
          <a:bodyPr wrap="none" rtlCol="0">
            <a:noAutofit/>
          </a:bodyPr>
          <a:lstStyle/>
          <a:p>
            <a:pPr>
              <a:lnSpc>
                <a:spcPct val="90000"/>
              </a:lnSpc>
              <a:spcBef>
                <a:spcPts val="600"/>
              </a:spcBef>
              <a:spcAft>
                <a:spcPts val="0"/>
              </a:spcAft>
              <a:buClr>
                <a:schemeClr val="bg1"/>
              </a:buClr>
            </a:pPr>
            <a:r>
              <a:rPr lang="en-US" sz="1400" dirty="0">
                <a:latin typeface="+mn-lt"/>
              </a:rPr>
              <a:t>2</a:t>
            </a:r>
            <a:r>
              <a:rPr lang="en-US" sz="1400" dirty="0" smtClean="0">
                <a:latin typeface="+mn-lt"/>
              </a:rPr>
              <a:t>. Mary GETs the resource.</a:t>
            </a:r>
          </a:p>
        </p:txBody>
      </p:sp>
      <p:sp>
        <p:nvSpPr>
          <p:cNvPr id="10" name="TextBox 9"/>
          <p:cNvSpPr txBox="1"/>
          <p:nvPr/>
        </p:nvSpPr>
        <p:spPr>
          <a:xfrm>
            <a:off x="1253028" y="1684812"/>
            <a:ext cx="914400" cy="914400"/>
          </a:xfrm>
          <a:prstGeom prst="rect">
            <a:avLst/>
          </a:prstGeom>
          <a:noFill/>
        </p:spPr>
        <p:txBody>
          <a:bodyPr wrap="none" rtlCol="0">
            <a:noAutofit/>
          </a:bodyPr>
          <a:lstStyle/>
          <a:p>
            <a:pPr>
              <a:lnSpc>
                <a:spcPct val="90000"/>
              </a:lnSpc>
              <a:spcBef>
                <a:spcPts val="600"/>
              </a:spcBef>
              <a:spcAft>
                <a:spcPts val="0"/>
              </a:spcAft>
              <a:buClr>
                <a:schemeClr val="bg1"/>
              </a:buClr>
            </a:pPr>
            <a:r>
              <a:rPr lang="en-US" sz="1400" dirty="0" smtClean="0">
                <a:latin typeface="+mn-lt"/>
              </a:rPr>
              <a:t>3. Bob changes the data based on values.</a:t>
            </a:r>
          </a:p>
        </p:txBody>
      </p:sp>
      <p:cxnSp>
        <p:nvCxnSpPr>
          <p:cNvPr id="13" name="Straight Arrow Connector 12"/>
          <p:cNvCxnSpPr/>
          <p:nvPr/>
        </p:nvCxnSpPr>
        <p:spPr>
          <a:xfrm flipV="1">
            <a:off x="1129930" y="2198898"/>
            <a:ext cx="3568450" cy="792957"/>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V="1">
            <a:off x="1111284" y="1182224"/>
            <a:ext cx="3642732" cy="552379"/>
          </a:xfrm>
          <a:prstGeom prst="straightConnector1">
            <a:avLst/>
          </a:prstGeom>
          <a:ln w="28575">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V="1">
            <a:off x="1345641" y="2534655"/>
            <a:ext cx="3408375" cy="903201"/>
          </a:xfrm>
          <a:prstGeom prst="straightConnector1">
            <a:avLst/>
          </a:prstGeom>
          <a:ln w="28575">
            <a:headEnd type="none"/>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1345641" y="3384255"/>
            <a:ext cx="914400" cy="914400"/>
          </a:xfrm>
          <a:prstGeom prst="rect">
            <a:avLst/>
          </a:prstGeom>
          <a:noFill/>
        </p:spPr>
        <p:txBody>
          <a:bodyPr wrap="none" rtlCol="0">
            <a:noAutofit/>
          </a:bodyPr>
          <a:lstStyle/>
          <a:p>
            <a:pPr>
              <a:lnSpc>
                <a:spcPct val="90000"/>
              </a:lnSpc>
              <a:spcBef>
                <a:spcPts val="600"/>
              </a:spcBef>
              <a:spcAft>
                <a:spcPts val="0"/>
              </a:spcAft>
              <a:buClr>
                <a:schemeClr val="bg1"/>
              </a:buClr>
            </a:pPr>
            <a:r>
              <a:rPr lang="en-US" sz="1400" dirty="0">
                <a:latin typeface="+mn-lt"/>
              </a:rPr>
              <a:t>4</a:t>
            </a:r>
            <a:r>
              <a:rPr lang="en-US" sz="1400" dirty="0" smtClean="0">
                <a:latin typeface="+mn-lt"/>
              </a:rPr>
              <a:t>. Mary changes the data based on values.</a:t>
            </a:r>
          </a:p>
        </p:txBody>
      </p:sp>
    </p:spTree>
    <p:extLst>
      <p:ext uri="{BB962C8B-B14F-4D97-AF65-F5344CB8AC3E}">
        <p14:creationId xmlns:p14="http://schemas.microsoft.com/office/powerpoint/2010/main" val="1463869271"/>
      </p:ext>
    </p:extLst>
  </p:cSld>
  <p:clrMapOvr>
    <a:masterClrMapping/>
  </p:clrMapOvr>
  <p:transition spd="med">
    <p:wipe dir="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 Databases, Cursors Define </a:t>
            </a:r>
            <a:r>
              <a:rPr lang="en-US" i="1" dirty="0" smtClean="0"/>
              <a:t>Isolation</a:t>
            </a:r>
            <a:r>
              <a:rPr lang="en-US" dirty="0" smtClean="0"/>
              <a:t> </a:t>
            </a:r>
            <a:endParaRPr lang="en-US" dirty="0"/>
          </a:p>
        </p:txBody>
      </p:sp>
      <p:sp>
        <p:nvSpPr>
          <p:cNvPr id="3" name="Content Placeholder 2"/>
          <p:cNvSpPr>
            <a:spLocks noGrp="1"/>
          </p:cNvSpPr>
          <p:nvPr>
            <p:ph sz="half" idx="1"/>
          </p:nvPr>
        </p:nvSpPr>
        <p:spPr>
          <a:xfrm>
            <a:off x="457200" y="2402053"/>
            <a:ext cx="8267140" cy="2130678"/>
          </a:xfrm>
        </p:spPr>
        <p:txBody>
          <a:bodyPr>
            <a:normAutofit fontScale="77500" lnSpcReduction="20000"/>
          </a:bodyPr>
          <a:lstStyle/>
          <a:p>
            <a:pPr>
              <a:lnSpc>
                <a:spcPct val="120000"/>
              </a:lnSpc>
              <a:spcBef>
                <a:spcPts val="0"/>
              </a:spcBef>
              <a:spcAft>
                <a:spcPts val="200"/>
              </a:spcAft>
            </a:pPr>
            <a:r>
              <a:rPr lang="en-US" dirty="0" smtClean="0"/>
              <a:t>We have talked about ACID transactions</a:t>
            </a:r>
          </a:p>
          <a:p>
            <a:pPr lvl="1">
              <a:lnSpc>
                <a:spcPct val="120000"/>
              </a:lnSpc>
              <a:spcBef>
                <a:spcPts val="0"/>
              </a:spcBef>
              <a:spcAft>
                <a:spcPts val="200"/>
              </a:spcAft>
            </a:pPr>
            <a:r>
              <a:rPr lang="en-US" dirty="0" smtClean="0"/>
              <a:t>Atomic: A set of writes all occur or none occur.</a:t>
            </a:r>
          </a:p>
          <a:p>
            <a:pPr lvl="1">
              <a:lnSpc>
                <a:spcPct val="120000"/>
              </a:lnSpc>
              <a:spcBef>
                <a:spcPts val="0"/>
              </a:spcBef>
              <a:spcAft>
                <a:spcPts val="200"/>
              </a:spcAft>
            </a:pPr>
            <a:r>
              <a:rPr lang="en-US" dirty="0" smtClean="0"/>
              <a:t>Durable: The data “does not disappear,” e.g. write to disk.</a:t>
            </a:r>
          </a:p>
          <a:p>
            <a:pPr lvl="1">
              <a:lnSpc>
                <a:spcPct val="120000"/>
              </a:lnSpc>
              <a:spcBef>
                <a:spcPts val="0"/>
              </a:spcBef>
              <a:spcAft>
                <a:spcPts val="200"/>
              </a:spcAft>
            </a:pPr>
            <a:r>
              <a:rPr lang="en-US" dirty="0" smtClean="0"/>
              <a:t>Consistent: My applications move the database between consistent states, e.g. the transfer function</a:t>
            </a:r>
            <a:br>
              <a:rPr lang="en-US" dirty="0" smtClean="0"/>
            </a:br>
            <a:r>
              <a:rPr lang="en-US" dirty="0" smtClean="0"/>
              <a:t>works correctly.</a:t>
            </a:r>
          </a:p>
          <a:p>
            <a:pPr>
              <a:lnSpc>
                <a:spcPct val="120000"/>
              </a:lnSpc>
              <a:spcBef>
                <a:spcPts val="0"/>
              </a:spcBef>
              <a:spcAft>
                <a:spcPts val="200"/>
              </a:spcAft>
            </a:pPr>
            <a:r>
              <a:rPr lang="en-US" dirty="0" smtClean="0"/>
              <a:t>Isolation</a:t>
            </a:r>
          </a:p>
          <a:p>
            <a:pPr lvl="1">
              <a:lnSpc>
                <a:spcPct val="120000"/>
              </a:lnSpc>
              <a:spcBef>
                <a:spcPts val="0"/>
              </a:spcBef>
              <a:spcAft>
                <a:spcPts val="200"/>
              </a:spcAft>
            </a:pPr>
            <a:r>
              <a:rPr lang="en-US" dirty="0" smtClean="0"/>
              <a:t>Determines what happens when two or more threads are manipulating the data at the same time. </a:t>
            </a:r>
          </a:p>
          <a:p>
            <a:pPr lvl="1">
              <a:lnSpc>
                <a:spcPct val="120000"/>
              </a:lnSpc>
              <a:spcBef>
                <a:spcPts val="0"/>
              </a:spcBef>
              <a:spcAft>
                <a:spcPts val="200"/>
              </a:spcAft>
            </a:pPr>
            <a:r>
              <a:rPr lang="en-US" dirty="0" smtClean="0"/>
              <a:t>And is defined relative to where cursors are and what they have touched.</a:t>
            </a:r>
          </a:p>
          <a:p>
            <a:pPr lvl="1">
              <a:lnSpc>
                <a:spcPct val="120000"/>
              </a:lnSpc>
              <a:spcBef>
                <a:spcPts val="0"/>
              </a:spcBef>
              <a:spcAft>
                <a:spcPts val="200"/>
              </a:spcAft>
            </a:pPr>
            <a:r>
              <a:rPr lang="en-US" dirty="0" smtClean="0"/>
              <a:t>Because the cursor movement determines </a:t>
            </a:r>
            <a:r>
              <a:rPr lang="en-US" i="1" dirty="0" smtClean="0"/>
              <a:t>what you are reading or have read.</a:t>
            </a:r>
          </a:p>
          <a:p>
            <a:pPr>
              <a:lnSpc>
                <a:spcPct val="120000"/>
              </a:lnSpc>
              <a:spcBef>
                <a:spcPts val="0"/>
              </a:spcBef>
              <a:spcAft>
                <a:spcPts val="200"/>
              </a:spcAft>
            </a:pPr>
            <a:r>
              <a:rPr lang="en-US" i="1" dirty="0" smtClean="0"/>
              <a:t>But, … Cursors are client conversation state and cannot be used in REST.</a:t>
            </a:r>
            <a:endParaRPr lang="en-US" dirty="0"/>
          </a:p>
        </p:txBody>
      </p:sp>
      <p:pic>
        <p:nvPicPr>
          <p:cNvPr id="5" name="Picture 4"/>
          <p:cNvPicPr>
            <a:picLocks noChangeAspect="1"/>
          </p:cNvPicPr>
          <p:nvPr/>
        </p:nvPicPr>
        <p:blipFill>
          <a:blip r:embed="rId2"/>
          <a:stretch>
            <a:fillRect/>
          </a:stretch>
        </p:blipFill>
        <p:spPr>
          <a:xfrm>
            <a:off x="4777650" y="889330"/>
            <a:ext cx="3946690" cy="1128293"/>
          </a:xfrm>
          <a:prstGeom prst="rect">
            <a:avLst/>
          </a:prstGeom>
        </p:spPr>
      </p:pic>
      <p:pic>
        <p:nvPicPr>
          <p:cNvPr id="6" name="Picture 5"/>
          <p:cNvPicPr>
            <a:picLocks noChangeAspect="1"/>
          </p:cNvPicPr>
          <p:nvPr/>
        </p:nvPicPr>
        <p:blipFill>
          <a:blip r:embed="rId3"/>
          <a:stretch>
            <a:fillRect/>
          </a:stretch>
        </p:blipFill>
        <p:spPr>
          <a:xfrm>
            <a:off x="321951" y="855022"/>
            <a:ext cx="4509204" cy="1559379"/>
          </a:xfrm>
          <a:prstGeom prst="rect">
            <a:avLst/>
          </a:prstGeom>
        </p:spPr>
      </p:pic>
    </p:spTree>
    <p:extLst>
      <p:ext uri="{BB962C8B-B14F-4D97-AF65-F5344CB8AC3E}">
        <p14:creationId xmlns:p14="http://schemas.microsoft.com/office/powerpoint/2010/main" val="1678177665"/>
      </p:ext>
    </p:extLst>
  </p:cSld>
  <p:clrMapOvr>
    <a:masterClrMapping/>
  </p:clrMapOvr>
  <p:transition spd="med">
    <p:wipe dir="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MySQL Information</a:t>
            </a:r>
            <a:endParaRPr lang="en-US" dirty="0"/>
          </a:p>
        </p:txBody>
      </p:sp>
      <p:pic>
        <p:nvPicPr>
          <p:cNvPr id="3" name="Picture 2"/>
          <p:cNvPicPr>
            <a:picLocks noChangeAspect="1"/>
          </p:cNvPicPr>
          <p:nvPr/>
        </p:nvPicPr>
        <p:blipFill>
          <a:blip r:embed="rId2"/>
          <a:stretch>
            <a:fillRect/>
          </a:stretch>
        </p:blipFill>
        <p:spPr>
          <a:xfrm>
            <a:off x="0" y="680076"/>
            <a:ext cx="4749056" cy="3662146"/>
          </a:xfrm>
          <a:prstGeom prst="rect">
            <a:avLst/>
          </a:prstGeom>
        </p:spPr>
      </p:pic>
      <p:pic>
        <p:nvPicPr>
          <p:cNvPr id="5" name="Picture 4"/>
          <p:cNvPicPr>
            <a:picLocks noChangeAspect="1"/>
          </p:cNvPicPr>
          <p:nvPr/>
        </p:nvPicPr>
        <p:blipFill>
          <a:blip r:embed="rId3"/>
          <a:stretch>
            <a:fillRect/>
          </a:stretch>
        </p:blipFill>
        <p:spPr>
          <a:xfrm>
            <a:off x="4641678" y="680076"/>
            <a:ext cx="4306608" cy="2484581"/>
          </a:xfrm>
          <a:prstGeom prst="rect">
            <a:avLst/>
          </a:prstGeom>
        </p:spPr>
      </p:pic>
      <p:sp>
        <p:nvSpPr>
          <p:cNvPr id="6" name="TextBox 5"/>
          <p:cNvSpPr txBox="1"/>
          <p:nvPr/>
        </p:nvSpPr>
        <p:spPr>
          <a:xfrm>
            <a:off x="5767151" y="3885022"/>
            <a:ext cx="914400" cy="914400"/>
          </a:xfrm>
          <a:prstGeom prst="rect">
            <a:avLst/>
          </a:prstGeom>
          <a:noFill/>
        </p:spPr>
        <p:txBody>
          <a:bodyPr wrap="none" rtlCol="0">
            <a:noAutofit/>
          </a:bodyPr>
          <a:lstStyle/>
          <a:p>
            <a:pPr algn="ctr">
              <a:lnSpc>
                <a:spcPct val="90000"/>
              </a:lnSpc>
              <a:spcBef>
                <a:spcPts val="600"/>
              </a:spcBef>
              <a:spcAft>
                <a:spcPts val="0"/>
              </a:spcAft>
              <a:buClr>
                <a:schemeClr val="bg1"/>
              </a:buClr>
            </a:pPr>
            <a:r>
              <a:rPr lang="en-US" sz="2000" dirty="0" smtClean="0">
                <a:latin typeface="+mn-lt"/>
              </a:rPr>
              <a:t>Other engines have similar metadata</a:t>
            </a:r>
            <a:br>
              <a:rPr lang="en-US" sz="2000" dirty="0" smtClean="0">
                <a:latin typeface="+mn-lt"/>
              </a:rPr>
            </a:br>
            <a:r>
              <a:rPr lang="en-US" sz="2000" dirty="0" smtClean="0">
                <a:latin typeface="+mn-lt"/>
              </a:rPr>
              <a:t>that enables statistics based </a:t>
            </a:r>
            <a:r>
              <a:rPr lang="en-US" sz="2000" smtClean="0">
                <a:latin typeface="+mn-lt"/>
              </a:rPr>
              <a:t>query optimization.</a:t>
            </a:r>
            <a:endParaRPr lang="en-US" sz="2000" dirty="0" err="1" smtClean="0">
              <a:latin typeface="+mn-lt"/>
            </a:endParaRPr>
          </a:p>
        </p:txBody>
      </p:sp>
    </p:spTree>
    <p:extLst>
      <p:ext uri="{BB962C8B-B14F-4D97-AF65-F5344CB8AC3E}">
        <p14:creationId xmlns:p14="http://schemas.microsoft.com/office/powerpoint/2010/main" val="848627113"/>
      </p:ext>
    </p:extLst>
  </p:cSld>
  <p:clrMapOvr>
    <a:masterClrMapping/>
  </p:clrMapOvr>
  <p:transition spd="med">
    <p:wipe dir="r"/>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Isolation/Concurrency Control</a:t>
            </a:r>
            <a:endParaRPr lang="en-US" dirty="0"/>
          </a:p>
        </p:txBody>
      </p:sp>
      <p:sp>
        <p:nvSpPr>
          <p:cNvPr id="4" name="Content Placeholder 3"/>
          <p:cNvSpPr>
            <a:spLocks noGrp="1"/>
          </p:cNvSpPr>
          <p:nvPr>
            <p:ph sz="half" idx="1"/>
          </p:nvPr>
        </p:nvSpPr>
        <p:spPr/>
        <p:txBody>
          <a:bodyPr>
            <a:normAutofit fontScale="70000" lnSpcReduction="20000"/>
          </a:bodyPr>
          <a:lstStyle/>
          <a:p>
            <a:pPr>
              <a:lnSpc>
                <a:spcPct val="120000"/>
              </a:lnSpc>
              <a:spcBef>
                <a:spcPts val="0"/>
              </a:spcBef>
              <a:spcAft>
                <a:spcPts val="200"/>
              </a:spcAft>
            </a:pPr>
            <a:r>
              <a:rPr lang="en-US" dirty="0" smtClean="0"/>
              <a:t>There are two basic approaches to implementing isolation</a:t>
            </a:r>
          </a:p>
          <a:p>
            <a:pPr lvl="1">
              <a:lnSpc>
                <a:spcPct val="120000"/>
              </a:lnSpc>
              <a:spcBef>
                <a:spcPts val="0"/>
              </a:spcBef>
              <a:spcAft>
                <a:spcPts val="200"/>
              </a:spcAft>
            </a:pPr>
            <a:r>
              <a:rPr lang="en-US" dirty="0" smtClean="0"/>
              <a:t>Locking/Pessimistic, e.g. cursor isolation</a:t>
            </a:r>
          </a:p>
          <a:p>
            <a:pPr lvl="1">
              <a:lnSpc>
                <a:spcPct val="120000"/>
              </a:lnSpc>
              <a:spcBef>
                <a:spcPts val="0"/>
              </a:spcBef>
              <a:spcAft>
                <a:spcPts val="200"/>
              </a:spcAft>
            </a:pPr>
            <a:r>
              <a:rPr lang="en-US" dirty="0" smtClean="0"/>
              <a:t>Optimistic: Before </a:t>
            </a:r>
            <a:r>
              <a:rPr lang="en-US" dirty="0"/>
              <a:t>committing, each transaction verifies that no other transaction has modified the data it has read.</a:t>
            </a:r>
          </a:p>
          <a:p>
            <a:pPr>
              <a:lnSpc>
                <a:spcPct val="120000"/>
              </a:lnSpc>
              <a:spcBef>
                <a:spcPts val="0"/>
              </a:spcBef>
              <a:spcAft>
                <a:spcPts val="200"/>
              </a:spcAft>
            </a:pPr>
            <a:r>
              <a:rPr lang="en-US" dirty="0" smtClean="0"/>
              <a:t>How does this work in REST?</a:t>
            </a:r>
          </a:p>
          <a:p>
            <a:pPr lvl="1">
              <a:lnSpc>
                <a:spcPct val="120000"/>
              </a:lnSpc>
              <a:spcBef>
                <a:spcPts val="0"/>
              </a:spcBef>
              <a:spcAft>
                <a:spcPts val="200"/>
              </a:spcAft>
            </a:pPr>
            <a:r>
              <a:rPr lang="en-US" dirty="0" smtClean="0"/>
              <a:t>The server maintains an </a:t>
            </a:r>
            <a:r>
              <a:rPr lang="en-US" dirty="0" err="1" smtClean="0"/>
              <a:t>ETag</a:t>
            </a:r>
            <a:r>
              <a:rPr lang="en-US" dirty="0" smtClean="0"/>
              <a:t> (Entity Tag) for each resource.</a:t>
            </a:r>
          </a:p>
          <a:p>
            <a:pPr lvl="1">
              <a:lnSpc>
                <a:spcPct val="120000"/>
              </a:lnSpc>
              <a:spcBef>
                <a:spcPts val="0"/>
              </a:spcBef>
              <a:spcAft>
                <a:spcPts val="200"/>
              </a:spcAft>
            </a:pPr>
            <a:r>
              <a:rPr lang="en-US" dirty="0" smtClean="0"/>
              <a:t>Every time a resource’s state changes, the server computes a new </a:t>
            </a:r>
            <a:r>
              <a:rPr lang="en-US" dirty="0" err="1" smtClean="0"/>
              <a:t>ETag</a:t>
            </a:r>
            <a:r>
              <a:rPr lang="en-US" dirty="0" smtClean="0"/>
              <a:t>.</a:t>
            </a:r>
          </a:p>
          <a:p>
            <a:pPr lvl="1">
              <a:lnSpc>
                <a:spcPct val="120000"/>
              </a:lnSpc>
              <a:spcBef>
                <a:spcPts val="0"/>
              </a:spcBef>
              <a:spcAft>
                <a:spcPts val="200"/>
              </a:spcAft>
            </a:pPr>
            <a:r>
              <a:rPr lang="en-US" dirty="0" smtClean="0"/>
              <a:t>The server includes the </a:t>
            </a:r>
            <a:r>
              <a:rPr lang="en-US" dirty="0" err="1" smtClean="0"/>
              <a:t>ETag</a:t>
            </a:r>
            <a:r>
              <a:rPr lang="en-US" dirty="0" smtClean="0"/>
              <a:t> in the header when returning data to the client.</a:t>
            </a:r>
          </a:p>
          <a:p>
            <a:pPr lvl="1">
              <a:lnSpc>
                <a:spcPct val="120000"/>
              </a:lnSpc>
              <a:spcBef>
                <a:spcPts val="0"/>
              </a:spcBef>
              <a:spcAft>
                <a:spcPts val="200"/>
              </a:spcAft>
            </a:pPr>
            <a:r>
              <a:rPr lang="en-US" dirty="0" smtClean="0"/>
              <a:t>The server may </a:t>
            </a:r>
            <a:r>
              <a:rPr lang="en-US" i="1" dirty="0" smtClean="0"/>
              <a:t>optionally</a:t>
            </a:r>
            <a:r>
              <a:rPr lang="en-US" dirty="0" smtClean="0"/>
              <a:t> maintain and return “Last Modified” time for resources.</a:t>
            </a:r>
            <a:endParaRPr lang="en-US" dirty="0"/>
          </a:p>
          <a:p>
            <a:pPr>
              <a:lnSpc>
                <a:spcPct val="120000"/>
              </a:lnSpc>
              <a:spcBef>
                <a:spcPts val="0"/>
              </a:spcBef>
              <a:spcAft>
                <a:spcPts val="200"/>
              </a:spcAft>
            </a:pPr>
            <a:r>
              <a:rPr lang="en-US" dirty="0" smtClean="0"/>
              <a:t>Semantics on updates</a:t>
            </a:r>
          </a:p>
          <a:p>
            <a:pPr lvl="1">
              <a:lnSpc>
                <a:spcPct val="120000"/>
              </a:lnSpc>
              <a:spcBef>
                <a:spcPts val="0"/>
              </a:spcBef>
              <a:spcAft>
                <a:spcPts val="200"/>
              </a:spcAft>
            </a:pPr>
            <a:r>
              <a:rPr lang="en-US" dirty="0" smtClean="0"/>
              <a:t>If-Match </a:t>
            </a:r>
            <a:r>
              <a:rPr lang="en-US" dirty="0"/>
              <a:t>– value of a previous calls </a:t>
            </a:r>
            <a:r>
              <a:rPr lang="en-US" dirty="0" err="1"/>
              <a:t>ETag</a:t>
            </a:r>
            <a:r>
              <a:rPr lang="en-US" dirty="0"/>
              <a:t> response used with a PUT or DELETE. Server should only act if nobody else has modified the resource since you last fetched it. Otherwise provides a </a:t>
            </a:r>
            <a:r>
              <a:rPr lang="en-US" dirty="0" smtClean="0"/>
              <a:t>412.</a:t>
            </a:r>
          </a:p>
          <a:p>
            <a:pPr lvl="1">
              <a:lnSpc>
                <a:spcPct val="120000"/>
              </a:lnSpc>
              <a:spcBef>
                <a:spcPts val="0"/>
              </a:spcBef>
              <a:spcAft>
                <a:spcPts val="200"/>
              </a:spcAft>
            </a:pPr>
            <a:r>
              <a:rPr lang="en-US" dirty="0" smtClean="0"/>
              <a:t>If-Modified-Since </a:t>
            </a:r>
            <a:r>
              <a:rPr lang="en-US" dirty="0"/>
              <a:t>– value of a previous Last-Modified response used with a GET. Server should only provide a response if the resource was modified since the timestamp submitted. Use in conjunction with If-None-Match in case the change occurred within the same second. Otherwise provide a </a:t>
            </a:r>
            <a:r>
              <a:rPr lang="en-US" dirty="0" smtClean="0"/>
              <a:t>304.</a:t>
            </a:r>
          </a:p>
          <a:p>
            <a:pPr lvl="1">
              <a:lnSpc>
                <a:spcPct val="120000"/>
              </a:lnSpc>
              <a:spcBef>
                <a:spcPts val="0"/>
              </a:spcBef>
              <a:spcAft>
                <a:spcPts val="200"/>
              </a:spcAft>
            </a:pPr>
            <a:r>
              <a:rPr lang="en-US" dirty="0" smtClean="0"/>
              <a:t>If-None-Match </a:t>
            </a:r>
            <a:r>
              <a:rPr lang="en-US" dirty="0"/>
              <a:t>– value of a previous calls </a:t>
            </a:r>
            <a:r>
              <a:rPr lang="en-US" dirty="0" err="1"/>
              <a:t>ETag</a:t>
            </a:r>
            <a:r>
              <a:rPr lang="en-US" dirty="0"/>
              <a:t> response used with a GET. Server should only provide a response if the </a:t>
            </a:r>
            <a:r>
              <a:rPr lang="en-US" dirty="0" err="1"/>
              <a:t>ETag</a:t>
            </a:r>
            <a:r>
              <a:rPr lang="en-US" dirty="0"/>
              <a:t> doesn’t match, i.e. the resource has been altered. Otherwise provide a </a:t>
            </a:r>
            <a:r>
              <a:rPr lang="en-US" dirty="0" smtClean="0"/>
              <a:t>304.</a:t>
            </a:r>
          </a:p>
          <a:p>
            <a:pPr lvl="1">
              <a:lnSpc>
                <a:spcPct val="120000"/>
              </a:lnSpc>
              <a:spcBef>
                <a:spcPts val="0"/>
              </a:spcBef>
              <a:spcAft>
                <a:spcPts val="200"/>
              </a:spcAft>
            </a:pPr>
            <a:r>
              <a:rPr lang="en-US" dirty="0" smtClean="0"/>
              <a:t>If-Unmodified-Since </a:t>
            </a:r>
            <a:r>
              <a:rPr lang="en-US" dirty="0"/>
              <a:t>– value of a previous Last-Modified response used with a PUT or DELETE. Server should only act if nobody else has modified the resource since you last fetched it. Otherwise provides a 412</a:t>
            </a:r>
          </a:p>
        </p:txBody>
      </p:sp>
    </p:spTree>
    <p:extLst>
      <p:ext uri="{BB962C8B-B14F-4D97-AF65-F5344CB8AC3E}">
        <p14:creationId xmlns:p14="http://schemas.microsoft.com/office/powerpoint/2010/main" val="81795957"/>
      </p:ext>
    </p:extLst>
  </p:cSld>
  <p:clrMapOvr>
    <a:masterClrMapping/>
  </p:clrMapOvr>
  <p:transition spd="med">
    <p:wipe dir="r"/>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5904" y="196172"/>
            <a:ext cx="8239126" cy="692497"/>
          </a:xfrm>
        </p:spPr>
        <p:txBody>
          <a:bodyPr/>
          <a:lstStyle/>
          <a:p>
            <a:r>
              <a:rPr lang="en-US" dirty="0" smtClean="0"/>
              <a:t>Conditional Processing</a:t>
            </a:r>
            <a:br>
              <a:rPr lang="en-US" dirty="0" smtClean="0"/>
            </a:br>
            <a:r>
              <a:rPr lang="en-US" sz="1800" dirty="0"/>
              <a:t>(https://blog.4psa.com/rest-best-practices-managing-concurrent-updates/)</a:t>
            </a:r>
          </a:p>
        </p:txBody>
      </p:sp>
      <p:pic>
        <p:nvPicPr>
          <p:cNvPr id="3" name="Picture 2"/>
          <p:cNvPicPr>
            <a:picLocks noChangeAspect="1"/>
          </p:cNvPicPr>
          <p:nvPr/>
        </p:nvPicPr>
        <p:blipFill>
          <a:blip r:embed="rId2"/>
          <a:stretch>
            <a:fillRect/>
          </a:stretch>
        </p:blipFill>
        <p:spPr>
          <a:xfrm>
            <a:off x="681094" y="1003050"/>
            <a:ext cx="6962775" cy="3495675"/>
          </a:xfrm>
          <a:prstGeom prst="rect">
            <a:avLst/>
          </a:prstGeom>
        </p:spPr>
      </p:pic>
    </p:spTree>
    <p:extLst>
      <p:ext uri="{BB962C8B-B14F-4D97-AF65-F5344CB8AC3E}">
        <p14:creationId xmlns:p14="http://schemas.microsoft.com/office/powerpoint/2010/main" val="355115219"/>
      </p:ext>
    </p:extLst>
  </p:cSld>
  <p:clrMapOvr>
    <a:masterClrMapping/>
  </p:clrMapOvr>
  <p:transition spd="med">
    <p:wipe dir="r"/>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Request/Response</a:t>
            </a:r>
            <a:endParaRPr lang="en-US" dirty="0"/>
          </a:p>
        </p:txBody>
      </p:sp>
      <p:pic>
        <p:nvPicPr>
          <p:cNvPr id="3" name="Picture 2"/>
          <p:cNvPicPr>
            <a:picLocks noChangeAspect="1"/>
          </p:cNvPicPr>
          <p:nvPr/>
        </p:nvPicPr>
        <p:blipFill>
          <a:blip r:embed="rId2"/>
          <a:stretch>
            <a:fillRect/>
          </a:stretch>
        </p:blipFill>
        <p:spPr>
          <a:xfrm>
            <a:off x="919659" y="912033"/>
            <a:ext cx="6743700" cy="2657475"/>
          </a:xfrm>
          <a:prstGeom prst="rect">
            <a:avLst/>
          </a:prstGeom>
        </p:spPr>
      </p:pic>
    </p:spTree>
    <p:extLst>
      <p:ext uri="{BB962C8B-B14F-4D97-AF65-F5344CB8AC3E}">
        <p14:creationId xmlns:p14="http://schemas.microsoft.com/office/powerpoint/2010/main" val="564430720"/>
      </p:ext>
    </p:extLst>
  </p:cSld>
  <p:clrMapOvr>
    <a:masterClrMapping/>
  </p:clrMapOvr>
  <p:transition spd="med">
    <p:wipe dir="r"/>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Bob Already Read and now Updates</a:t>
            </a:r>
            <a:endParaRPr lang="en-US" dirty="0"/>
          </a:p>
        </p:txBody>
      </p:sp>
      <p:pic>
        <p:nvPicPr>
          <p:cNvPr id="3" name="Picture 2"/>
          <p:cNvPicPr>
            <a:picLocks noChangeAspect="1"/>
          </p:cNvPicPr>
          <p:nvPr/>
        </p:nvPicPr>
        <p:blipFill>
          <a:blip r:embed="rId2"/>
          <a:stretch>
            <a:fillRect/>
          </a:stretch>
        </p:blipFill>
        <p:spPr>
          <a:xfrm>
            <a:off x="235170" y="951858"/>
            <a:ext cx="6753225" cy="3105150"/>
          </a:xfrm>
          <a:prstGeom prst="rect">
            <a:avLst/>
          </a:prstGeom>
        </p:spPr>
      </p:pic>
      <p:sp>
        <p:nvSpPr>
          <p:cNvPr id="4" name="TextBox 3"/>
          <p:cNvSpPr txBox="1"/>
          <p:nvPr/>
        </p:nvSpPr>
        <p:spPr>
          <a:xfrm>
            <a:off x="4545467" y="835865"/>
            <a:ext cx="914400" cy="914400"/>
          </a:xfrm>
          <a:prstGeom prst="rect">
            <a:avLst/>
          </a:prstGeom>
          <a:noFill/>
        </p:spPr>
        <p:txBody>
          <a:bodyPr wrap="none" rtlCol="0">
            <a:noAutofit/>
          </a:bodyPr>
          <a:lstStyle/>
          <a:p>
            <a:pPr>
              <a:lnSpc>
                <a:spcPct val="90000"/>
              </a:lnSpc>
              <a:spcBef>
                <a:spcPts val="600"/>
              </a:spcBef>
              <a:spcAft>
                <a:spcPts val="0"/>
              </a:spcAft>
              <a:buClr>
                <a:schemeClr val="bg1"/>
              </a:buClr>
            </a:pPr>
            <a:r>
              <a:rPr lang="en-US" sz="2000" dirty="0" smtClean="0">
                <a:latin typeface="+mn-lt"/>
              </a:rPr>
              <a:t>In addition to updating the resource</a:t>
            </a:r>
            <a:br>
              <a:rPr lang="en-US" sz="2000" dirty="0" smtClean="0">
                <a:latin typeface="+mn-lt"/>
              </a:rPr>
            </a:br>
            <a:r>
              <a:rPr lang="en-US" sz="2000" dirty="0" smtClean="0">
                <a:latin typeface="+mn-lt"/>
              </a:rPr>
              <a:t>state, e.g. account balance, this also</a:t>
            </a:r>
            <a:br>
              <a:rPr lang="en-US" sz="2000" dirty="0" smtClean="0">
                <a:latin typeface="+mn-lt"/>
              </a:rPr>
            </a:br>
            <a:r>
              <a:rPr lang="en-US" sz="2000" dirty="0" smtClean="0">
                <a:latin typeface="+mn-lt"/>
              </a:rPr>
              <a:t>changes</a:t>
            </a:r>
          </a:p>
          <a:p>
            <a:pPr marL="342900" indent="-342900">
              <a:lnSpc>
                <a:spcPct val="90000"/>
              </a:lnSpc>
              <a:spcBef>
                <a:spcPts val="600"/>
              </a:spcBef>
              <a:spcAft>
                <a:spcPts val="0"/>
              </a:spcAft>
              <a:buClr>
                <a:schemeClr val="bg1"/>
              </a:buClr>
              <a:buFont typeface="Arial" panose="020B0604020202020204" pitchFamily="34" charset="0"/>
              <a:buChar char="•"/>
            </a:pPr>
            <a:r>
              <a:rPr lang="en-US" sz="1600" dirty="0" smtClean="0">
                <a:latin typeface="+mn-lt"/>
              </a:rPr>
              <a:t>The </a:t>
            </a:r>
            <a:r>
              <a:rPr lang="en-US" sz="1600" dirty="0" err="1" smtClean="0">
                <a:latin typeface="+mn-lt"/>
              </a:rPr>
              <a:t>ETag</a:t>
            </a:r>
            <a:endParaRPr lang="en-US" sz="1600" dirty="0" smtClean="0">
              <a:latin typeface="+mn-lt"/>
            </a:endParaRPr>
          </a:p>
          <a:p>
            <a:pPr marL="342900" indent="-342900">
              <a:lnSpc>
                <a:spcPct val="90000"/>
              </a:lnSpc>
              <a:spcBef>
                <a:spcPts val="600"/>
              </a:spcBef>
              <a:spcAft>
                <a:spcPts val="0"/>
              </a:spcAft>
              <a:buClr>
                <a:schemeClr val="bg1"/>
              </a:buClr>
              <a:buFont typeface="Arial" panose="020B0604020202020204" pitchFamily="34" charset="0"/>
              <a:buChar char="•"/>
            </a:pPr>
            <a:r>
              <a:rPr lang="en-US" sz="1600" dirty="0" smtClean="0">
                <a:latin typeface="+mn-lt"/>
              </a:rPr>
              <a:t>The Last Modified Date</a:t>
            </a:r>
          </a:p>
          <a:p>
            <a:pPr marL="342900" indent="-342900">
              <a:lnSpc>
                <a:spcPct val="90000"/>
              </a:lnSpc>
              <a:spcBef>
                <a:spcPts val="600"/>
              </a:spcBef>
              <a:spcAft>
                <a:spcPts val="0"/>
              </a:spcAft>
              <a:buClr>
                <a:schemeClr val="bg1"/>
              </a:buClr>
              <a:buFont typeface="Arial" panose="020B0604020202020204" pitchFamily="34" charset="0"/>
              <a:buChar char="•"/>
            </a:pPr>
            <a:endParaRPr lang="en-US" sz="2000" dirty="0" smtClean="0">
              <a:latin typeface="+mn-lt"/>
            </a:endParaRPr>
          </a:p>
        </p:txBody>
      </p:sp>
    </p:spTree>
    <p:extLst>
      <p:ext uri="{BB962C8B-B14F-4D97-AF65-F5344CB8AC3E}">
        <p14:creationId xmlns:p14="http://schemas.microsoft.com/office/powerpoint/2010/main" val="951842241"/>
      </p:ext>
    </p:extLst>
  </p:cSld>
  <p:clrMapOvr>
    <a:masterClrMapping/>
  </p:clrMapOvr>
  <p:transition spd="med">
    <p:wipe dir="r"/>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Now Mary Tries to Update</a:t>
            </a:r>
            <a:endParaRPr lang="en-US" dirty="0"/>
          </a:p>
        </p:txBody>
      </p:sp>
      <p:pic>
        <p:nvPicPr>
          <p:cNvPr id="3" name="Picture 2"/>
          <p:cNvPicPr>
            <a:picLocks noChangeAspect="1"/>
          </p:cNvPicPr>
          <p:nvPr/>
        </p:nvPicPr>
        <p:blipFill>
          <a:blip r:embed="rId2"/>
          <a:stretch>
            <a:fillRect/>
          </a:stretch>
        </p:blipFill>
        <p:spPr>
          <a:xfrm>
            <a:off x="425904" y="718055"/>
            <a:ext cx="5587884" cy="3879831"/>
          </a:xfrm>
          <a:prstGeom prst="rect">
            <a:avLst/>
          </a:prstGeom>
        </p:spPr>
      </p:pic>
      <p:sp>
        <p:nvSpPr>
          <p:cNvPr id="4" name="Right Brace 3"/>
          <p:cNvSpPr/>
          <p:nvPr/>
        </p:nvSpPr>
        <p:spPr>
          <a:xfrm>
            <a:off x="3870773" y="1318307"/>
            <a:ext cx="230002" cy="527322"/>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TextBox 4"/>
          <p:cNvSpPr txBox="1"/>
          <p:nvPr/>
        </p:nvSpPr>
        <p:spPr>
          <a:xfrm>
            <a:off x="6973001" y="861107"/>
            <a:ext cx="914400" cy="914400"/>
          </a:xfrm>
          <a:prstGeom prst="rect">
            <a:avLst/>
          </a:prstGeom>
          <a:noFill/>
        </p:spPr>
        <p:txBody>
          <a:bodyPr wrap="none" rtlCol="0">
            <a:noAutofit/>
          </a:bodyPr>
          <a:lstStyle/>
          <a:p>
            <a:pPr algn="ctr">
              <a:lnSpc>
                <a:spcPct val="90000"/>
              </a:lnSpc>
              <a:spcBef>
                <a:spcPts val="600"/>
              </a:spcBef>
              <a:spcAft>
                <a:spcPts val="0"/>
              </a:spcAft>
              <a:buClr>
                <a:schemeClr val="bg1"/>
              </a:buClr>
            </a:pPr>
            <a:r>
              <a:rPr lang="en-US" sz="2000" dirty="0" smtClean="0">
                <a:latin typeface="+mn-lt"/>
              </a:rPr>
              <a:t>Bob’s update changed</a:t>
            </a:r>
            <a:br>
              <a:rPr lang="en-US" sz="2000" dirty="0" smtClean="0">
                <a:latin typeface="+mn-lt"/>
              </a:rPr>
            </a:br>
            <a:r>
              <a:rPr lang="en-US" sz="2000" dirty="0" smtClean="0">
                <a:latin typeface="+mn-lt"/>
              </a:rPr>
              <a:t>the data, and changed</a:t>
            </a:r>
            <a:br>
              <a:rPr lang="en-US" sz="2000" dirty="0" smtClean="0">
                <a:latin typeface="+mn-lt"/>
              </a:rPr>
            </a:br>
            <a:r>
              <a:rPr lang="en-US" sz="2000" dirty="0" smtClean="0">
                <a:latin typeface="+mn-lt"/>
              </a:rPr>
              <a:t>this “metadata.”</a:t>
            </a:r>
          </a:p>
        </p:txBody>
      </p:sp>
      <p:cxnSp>
        <p:nvCxnSpPr>
          <p:cNvPr id="7" name="Straight Connector 6"/>
          <p:cNvCxnSpPr/>
          <p:nvPr/>
        </p:nvCxnSpPr>
        <p:spPr>
          <a:xfrm flipH="1">
            <a:off x="4100775" y="1250989"/>
            <a:ext cx="1985875" cy="330979"/>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06857984"/>
      </p:ext>
    </p:extLst>
  </p:cSld>
  <p:clrMapOvr>
    <a:masterClrMapping/>
  </p:clrMapOvr>
  <p:transition spd="med">
    <p:wipe dir="r"/>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ETag</a:t>
            </a:r>
            <a:r>
              <a:rPr lang="en-US" dirty="0" smtClean="0"/>
              <a:t> Processing</a:t>
            </a:r>
            <a:endParaRPr lang="en-US" dirty="0"/>
          </a:p>
        </p:txBody>
      </p:sp>
      <p:pic>
        <p:nvPicPr>
          <p:cNvPr id="3" name="Picture 2"/>
          <p:cNvPicPr>
            <a:picLocks noChangeAspect="1"/>
          </p:cNvPicPr>
          <p:nvPr/>
        </p:nvPicPr>
        <p:blipFill>
          <a:blip r:embed="rId2"/>
          <a:stretch>
            <a:fillRect/>
          </a:stretch>
        </p:blipFill>
        <p:spPr>
          <a:xfrm>
            <a:off x="213063" y="680295"/>
            <a:ext cx="3951499" cy="3856194"/>
          </a:xfrm>
          <a:prstGeom prst="rect">
            <a:avLst/>
          </a:prstGeom>
        </p:spPr>
      </p:pic>
      <p:pic>
        <p:nvPicPr>
          <p:cNvPr id="4" name="Picture 3"/>
          <p:cNvPicPr>
            <a:picLocks noChangeAspect="1"/>
          </p:cNvPicPr>
          <p:nvPr/>
        </p:nvPicPr>
        <p:blipFill>
          <a:blip r:embed="rId3"/>
          <a:stretch>
            <a:fillRect/>
          </a:stretch>
        </p:blipFill>
        <p:spPr>
          <a:xfrm>
            <a:off x="5237925" y="196172"/>
            <a:ext cx="2315977" cy="4513185"/>
          </a:xfrm>
          <a:prstGeom prst="rect">
            <a:avLst/>
          </a:prstGeom>
        </p:spPr>
      </p:pic>
    </p:spTree>
    <p:extLst>
      <p:ext uri="{BB962C8B-B14F-4D97-AF65-F5344CB8AC3E}">
        <p14:creationId xmlns:p14="http://schemas.microsoft.com/office/powerpoint/2010/main" val="807438047"/>
      </p:ext>
    </p:extLst>
  </p:cSld>
  <p:clrMapOvr>
    <a:masterClrMapping/>
  </p:clrMapOvr>
  <p:transition spd="med">
    <p:wipe dir="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Advanced</a:t>
            </a:r>
            <a:br>
              <a:rPr lang="en-US" dirty="0" smtClean="0"/>
            </a:br>
            <a:r>
              <a:rPr lang="en-US" dirty="0" smtClean="0"/>
              <a:t>Transaction</a:t>
            </a:r>
            <a:br>
              <a:rPr lang="en-US" dirty="0" smtClean="0"/>
            </a:br>
            <a:r>
              <a:rPr lang="en-US" dirty="0" smtClean="0"/>
              <a:t>Presentation</a:t>
            </a:r>
            <a:endParaRPr lang="en-US" dirty="0"/>
          </a:p>
        </p:txBody>
      </p:sp>
    </p:spTree>
    <p:extLst>
      <p:ext uri="{BB962C8B-B14F-4D97-AF65-F5344CB8AC3E}">
        <p14:creationId xmlns:p14="http://schemas.microsoft.com/office/powerpoint/2010/main" val="1039476285"/>
      </p:ext>
    </p:extLst>
  </p:cSld>
  <p:clrMapOvr>
    <a:masterClrMapping/>
  </p:clrMapOvr>
  <p:transition spd="med">
    <p:wipe dir="r"/>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Consistent</a:t>
            </a:r>
            <a:endParaRPr lang="en-US" dirty="0"/>
          </a:p>
        </p:txBody>
      </p:sp>
    </p:spTree>
    <p:extLst>
      <p:ext uri="{BB962C8B-B14F-4D97-AF65-F5344CB8AC3E}">
        <p14:creationId xmlns:p14="http://schemas.microsoft.com/office/powerpoint/2010/main" val="1459879581"/>
      </p:ext>
    </p:extLst>
  </p:cSld>
  <p:clrMapOvr>
    <a:masterClrMapping/>
  </p:clrMapOvr>
  <p:transition spd="med">
    <p:wipe dir="r"/>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425907" y="196172"/>
            <a:ext cx="8279943" cy="387798"/>
          </a:xfrm>
        </p:spPr>
        <p:txBody>
          <a:bodyPr/>
          <a:lstStyle/>
          <a:p>
            <a:r>
              <a:rPr lang="en-US" altLang="en-US" dirty="0" smtClean="0"/>
              <a:t>And Consistent?</a:t>
            </a:r>
            <a:endParaRPr lang="en-US" altLang="en-US" dirty="0"/>
          </a:p>
        </p:txBody>
      </p:sp>
      <p:graphicFrame>
        <p:nvGraphicFramePr>
          <p:cNvPr id="4" name="Diagram 3"/>
          <p:cNvGraphicFramePr/>
          <p:nvPr/>
        </p:nvGraphicFramePr>
        <p:xfrm>
          <a:off x="672860" y="1076839"/>
          <a:ext cx="7806906" cy="368386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29519180"/>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425907" y="196172"/>
            <a:ext cx="8279943" cy="387798"/>
          </a:xfrm>
        </p:spPr>
        <p:txBody>
          <a:bodyPr/>
          <a:lstStyle/>
          <a:p>
            <a:r>
              <a:rPr lang="en-US" altLang="en-US" smtClean="0"/>
              <a:t>And Consistent?</a:t>
            </a:r>
            <a:endParaRPr lang="en-US" altLang="en-US" dirty="0"/>
          </a:p>
        </p:txBody>
      </p:sp>
      <p:graphicFrame>
        <p:nvGraphicFramePr>
          <p:cNvPr id="4" name="Diagram 3"/>
          <p:cNvGraphicFramePr/>
          <p:nvPr/>
        </p:nvGraphicFramePr>
        <p:xfrm>
          <a:off x="672860" y="1076839"/>
          <a:ext cx="7806906" cy="368386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Rounded Rectangular Callout 1"/>
          <p:cNvSpPr/>
          <p:nvPr/>
        </p:nvSpPr>
        <p:spPr>
          <a:xfrm>
            <a:off x="165005" y="935026"/>
            <a:ext cx="3925732" cy="2261936"/>
          </a:xfrm>
          <a:prstGeom prst="wedgeRoundRectCallout">
            <a:avLst>
              <a:gd name="adj1" fmla="val 62437"/>
              <a:gd name="adj2" fmla="val -5282"/>
              <a:gd name="adj3" fmla="val 16667"/>
            </a:avLst>
          </a:prstGeom>
          <a:solidFill>
            <a:srgbClr val="00B050"/>
          </a:solidFill>
          <a:ln w="28575">
            <a:solidFill>
              <a:schemeClr val="bg2"/>
            </a:solidFill>
          </a:ln>
          <a:effectLst/>
        </p:spPr>
        <p:txBody>
          <a:bodyPr wrap="square" lIns="182880" tIns="137160" rIns="137160" bIns="137160" rtlCol="0" anchor="ctr">
            <a:noAutofit/>
          </a:bodyPr>
          <a:lstStyle/>
          <a:p>
            <a:pPr>
              <a:lnSpc>
                <a:spcPct val="90000"/>
              </a:lnSpc>
              <a:spcBef>
                <a:spcPts val="600"/>
              </a:spcBef>
              <a:spcAft>
                <a:spcPts val="0"/>
              </a:spcAft>
            </a:pPr>
            <a:r>
              <a:rPr lang="en-US" sz="1800" dirty="0" smtClean="0">
                <a:solidFill>
                  <a:schemeClr val="tx2"/>
                </a:solidFill>
                <a:latin typeface="+mn-lt"/>
              </a:rPr>
              <a:t>Basically, this means</a:t>
            </a:r>
          </a:p>
          <a:p>
            <a:pPr marL="342900" indent="-342900">
              <a:lnSpc>
                <a:spcPct val="90000"/>
              </a:lnSpc>
              <a:spcBef>
                <a:spcPts val="600"/>
              </a:spcBef>
              <a:spcAft>
                <a:spcPts val="0"/>
              </a:spcAft>
              <a:buFont typeface="Arial" charset="0"/>
              <a:buChar char="•"/>
            </a:pPr>
            <a:r>
              <a:rPr lang="en-US" sz="1800" dirty="0" smtClean="0">
                <a:solidFill>
                  <a:schemeClr val="tx2"/>
                </a:solidFill>
                <a:latin typeface="+mn-lt"/>
              </a:rPr>
              <a:t>Transaction programs are correct (no bugs).</a:t>
            </a:r>
          </a:p>
          <a:p>
            <a:pPr marL="342900" indent="-342900">
              <a:lnSpc>
                <a:spcPct val="90000"/>
              </a:lnSpc>
              <a:spcBef>
                <a:spcPts val="600"/>
              </a:spcBef>
              <a:spcAft>
                <a:spcPts val="0"/>
              </a:spcAft>
              <a:buFont typeface="Arial" charset="0"/>
              <a:buChar char="•"/>
            </a:pPr>
            <a:r>
              <a:rPr lang="en-US" sz="1800" dirty="0" smtClean="0">
                <a:solidFill>
                  <a:schemeClr val="tx2"/>
                </a:solidFill>
                <a:latin typeface="+mn-lt"/>
              </a:rPr>
              <a:t>DBMS enforces isolation.</a:t>
            </a:r>
          </a:p>
          <a:p>
            <a:pPr marL="342900" indent="-342900">
              <a:lnSpc>
                <a:spcPct val="90000"/>
              </a:lnSpc>
              <a:spcBef>
                <a:spcPts val="600"/>
              </a:spcBef>
              <a:spcAft>
                <a:spcPts val="0"/>
              </a:spcAft>
              <a:buFont typeface="Arial" charset="0"/>
              <a:buChar char="•"/>
            </a:pPr>
            <a:r>
              <a:rPr lang="en-US" sz="1800" dirty="0" smtClean="0">
                <a:solidFill>
                  <a:schemeClr val="tx2"/>
                </a:solidFill>
                <a:latin typeface="+mn-lt"/>
              </a:rPr>
              <a:t>DBMS does not make a mistake.</a:t>
            </a:r>
          </a:p>
        </p:txBody>
      </p:sp>
    </p:spTree>
    <p:extLst>
      <p:ext uri="{BB962C8B-B14F-4D97-AF65-F5344CB8AC3E}">
        <p14:creationId xmlns:p14="http://schemas.microsoft.com/office/powerpoint/2010/main" val="37016068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Algorithm</a:t>
            </a:r>
            <a:br>
              <a:rPr lang="en-US" dirty="0" smtClean="0"/>
            </a:br>
            <a:r>
              <a:rPr lang="en-US" dirty="0" smtClean="0"/>
              <a:t>Example </a:t>
            </a:r>
            <a:r>
              <a:rPr lang="mr-IN" dirty="0" smtClean="0"/>
              <a:t>–</a:t>
            </a:r>
            <a:endParaRPr lang="en-US" dirty="0"/>
          </a:p>
        </p:txBody>
      </p:sp>
    </p:spTree>
    <p:extLst>
      <p:ext uri="{BB962C8B-B14F-4D97-AF65-F5344CB8AC3E}">
        <p14:creationId xmlns:p14="http://schemas.microsoft.com/office/powerpoint/2010/main" val="1243985763"/>
      </p:ext>
    </p:extLst>
  </p:cSld>
  <p:clrMapOvr>
    <a:masterClrMapping/>
  </p:clrMapOvr>
  <p:transition spd="med">
    <p:wipe dir="r"/>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Summary</a:t>
            </a:r>
            <a:endParaRPr lang="en-US" dirty="0"/>
          </a:p>
        </p:txBody>
      </p:sp>
    </p:spTree>
    <p:extLst>
      <p:ext uri="{BB962C8B-B14F-4D97-AF65-F5344CB8AC3E}">
        <p14:creationId xmlns:p14="http://schemas.microsoft.com/office/powerpoint/2010/main" val="404054115"/>
      </p:ext>
    </p:extLst>
  </p:cSld>
  <p:clrMapOvr>
    <a:masterClrMapping/>
  </p:clrMapOvr>
  <p:transition spd="med">
    <p:wipe dir="r"/>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sz="half" idx="1"/>
          </p:nvPr>
        </p:nvSpPr>
        <p:spPr/>
        <p:txBody>
          <a:bodyPr/>
          <a:lstStyle/>
          <a:p>
            <a:r>
              <a:rPr lang="en-US" dirty="0" smtClean="0"/>
              <a:t>We have just skimmed the surface of transactions</a:t>
            </a:r>
          </a:p>
          <a:p>
            <a:pPr lvl="1"/>
            <a:r>
              <a:rPr lang="en-US" dirty="0" smtClean="0"/>
              <a:t>Molina et al devotes 150 pages to transaction basics.</a:t>
            </a:r>
          </a:p>
          <a:p>
            <a:pPr lvl="1"/>
            <a:r>
              <a:rPr lang="en-US" dirty="0" smtClean="0"/>
              <a:t>Ramakrishnan and </a:t>
            </a:r>
            <a:r>
              <a:rPr lang="en-US" dirty="0" err="1" smtClean="0"/>
              <a:t>Gehrke</a:t>
            </a:r>
            <a:r>
              <a:rPr lang="en-US" dirty="0" smtClean="0"/>
              <a:t> devote 80 pages to transaction basics.</a:t>
            </a:r>
          </a:p>
          <a:p>
            <a:r>
              <a:rPr lang="en-US" dirty="0" smtClean="0"/>
              <a:t>There are many, many topics that the texts do not cover</a:t>
            </a:r>
          </a:p>
          <a:p>
            <a:pPr lvl="1"/>
            <a:r>
              <a:rPr lang="en-US" dirty="0" smtClean="0"/>
              <a:t>Distributed Two-Phase Commit</a:t>
            </a:r>
          </a:p>
          <a:p>
            <a:pPr lvl="1"/>
            <a:r>
              <a:rPr lang="en-US" dirty="0" smtClean="0"/>
              <a:t>Sagas, compensation transactions.</a:t>
            </a:r>
          </a:p>
          <a:p>
            <a:pPr lvl="1"/>
            <a:r>
              <a:rPr lang="en-US" dirty="0" smtClean="0"/>
              <a:t>Eventual consistency.</a:t>
            </a:r>
          </a:p>
          <a:p>
            <a:pPr lvl="1"/>
            <a:r>
              <a:rPr lang="en-US" dirty="0" smtClean="0"/>
              <a:t>Optimistic concurrency control.</a:t>
            </a:r>
          </a:p>
          <a:p>
            <a:pPr lvl="1"/>
            <a:r>
              <a:rPr lang="en-US" dirty="0" smtClean="0"/>
              <a:t>Compatible operator concurrency control.</a:t>
            </a:r>
          </a:p>
          <a:p>
            <a:pPr lvl="1"/>
            <a:r>
              <a:rPr lang="mr-IN" dirty="0" smtClean="0"/>
              <a:t>…</a:t>
            </a:r>
            <a:r>
              <a:rPr lang="en-US" dirty="0" smtClean="0"/>
              <a:t> </a:t>
            </a:r>
            <a:r>
              <a:rPr lang="mr-IN" dirty="0" smtClean="0"/>
              <a:t>…</a:t>
            </a:r>
            <a:endParaRPr lang="en-US" dirty="0" smtClean="0"/>
          </a:p>
          <a:p>
            <a:r>
              <a:rPr lang="en-US" dirty="0" smtClean="0"/>
              <a:t>This section provides a foundation for your future work.</a:t>
            </a:r>
          </a:p>
          <a:p>
            <a:pPr lvl="1"/>
            <a:endParaRPr lang="en-US" dirty="0"/>
          </a:p>
        </p:txBody>
      </p:sp>
    </p:spTree>
    <p:extLst>
      <p:ext uri="{BB962C8B-B14F-4D97-AF65-F5344CB8AC3E}">
        <p14:creationId xmlns:p14="http://schemas.microsoft.com/office/powerpoint/2010/main" val="1118466576"/>
      </p:ext>
    </p:extLst>
  </p:cSld>
  <p:clrMapOvr>
    <a:masterClrMapping/>
  </p:clrMapOvr>
  <p:transition spd="med">
    <p:wipe dir="r"/>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What is Next?</a:t>
            </a:r>
            <a:endParaRPr lang="en-US" dirty="0"/>
          </a:p>
        </p:txBody>
      </p:sp>
    </p:spTree>
    <p:extLst>
      <p:ext uri="{BB962C8B-B14F-4D97-AF65-F5344CB8AC3E}">
        <p14:creationId xmlns:p14="http://schemas.microsoft.com/office/powerpoint/2010/main" val="813797916"/>
      </p:ext>
    </p:extLst>
  </p:cSld>
  <p:clrMapOvr>
    <a:masterClrMapping/>
  </p:clrMapOvr>
  <p:transition spd="med">
    <p:wipe dir="r"/>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CAP Theorem</a:t>
            </a:r>
            <a:endParaRPr lang="en-US" dirty="0"/>
          </a:p>
        </p:txBody>
      </p:sp>
      <p:sp>
        <p:nvSpPr>
          <p:cNvPr id="4" name="Content Placeholder 3"/>
          <p:cNvSpPr>
            <a:spLocks noGrp="1"/>
          </p:cNvSpPr>
          <p:nvPr>
            <p:ph sz="half" idx="1"/>
          </p:nvPr>
        </p:nvSpPr>
        <p:spPr>
          <a:xfrm>
            <a:off x="364332" y="969264"/>
            <a:ext cx="3443288" cy="3545980"/>
          </a:xfrm>
        </p:spPr>
        <p:txBody>
          <a:bodyPr>
            <a:normAutofit fontScale="92500"/>
          </a:bodyPr>
          <a:lstStyle/>
          <a:p>
            <a:pPr>
              <a:lnSpc>
                <a:spcPct val="110000"/>
              </a:lnSpc>
              <a:spcBef>
                <a:spcPts val="0"/>
              </a:spcBef>
            </a:pPr>
            <a:r>
              <a:rPr lang="en-US" dirty="0" smtClean="0"/>
              <a:t>Consistency</a:t>
            </a:r>
          </a:p>
          <a:p>
            <a:pPr marL="685800" lvl="2" indent="0">
              <a:lnSpc>
                <a:spcPct val="110000"/>
              </a:lnSpc>
              <a:spcBef>
                <a:spcPts val="0"/>
              </a:spcBef>
              <a:buNone/>
            </a:pPr>
            <a:r>
              <a:rPr lang="en-US" dirty="0" smtClean="0"/>
              <a:t>Every </a:t>
            </a:r>
            <a:r>
              <a:rPr lang="en-US" dirty="0"/>
              <a:t>read receives the most recent write or an </a:t>
            </a:r>
            <a:r>
              <a:rPr lang="en-US" dirty="0" smtClean="0"/>
              <a:t>error.</a:t>
            </a:r>
          </a:p>
          <a:p>
            <a:pPr marL="685800" lvl="2" indent="0">
              <a:lnSpc>
                <a:spcPct val="110000"/>
              </a:lnSpc>
              <a:spcBef>
                <a:spcPts val="0"/>
              </a:spcBef>
              <a:buNone/>
            </a:pPr>
            <a:endParaRPr lang="en-US" dirty="0"/>
          </a:p>
          <a:p>
            <a:pPr marL="290512" indent="-285750">
              <a:lnSpc>
                <a:spcPct val="110000"/>
              </a:lnSpc>
              <a:spcBef>
                <a:spcPts val="0"/>
              </a:spcBef>
            </a:pPr>
            <a:r>
              <a:rPr lang="en-US" dirty="0" smtClean="0"/>
              <a:t>Availability</a:t>
            </a:r>
          </a:p>
          <a:p>
            <a:pPr marL="685800" lvl="2" indent="0">
              <a:lnSpc>
                <a:spcPct val="110000"/>
              </a:lnSpc>
              <a:spcBef>
                <a:spcPts val="0"/>
              </a:spcBef>
              <a:buNone/>
            </a:pPr>
            <a:r>
              <a:rPr lang="en-US" dirty="0"/>
              <a:t>Every request receives a (non-error) response – without guarantee that it contains the most recent </a:t>
            </a:r>
            <a:r>
              <a:rPr lang="en-US" dirty="0" smtClean="0"/>
              <a:t>write.</a:t>
            </a:r>
          </a:p>
          <a:p>
            <a:pPr marL="685800" lvl="2" indent="0">
              <a:lnSpc>
                <a:spcPct val="110000"/>
              </a:lnSpc>
              <a:spcBef>
                <a:spcPts val="0"/>
              </a:spcBef>
              <a:buNone/>
            </a:pPr>
            <a:endParaRPr lang="en-US" dirty="0"/>
          </a:p>
          <a:p>
            <a:pPr marL="290512" indent="-285750">
              <a:lnSpc>
                <a:spcPct val="110000"/>
              </a:lnSpc>
              <a:spcBef>
                <a:spcPts val="0"/>
              </a:spcBef>
            </a:pPr>
            <a:r>
              <a:rPr lang="en-US" dirty="0" smtClean="0"/>
              <a:t>Partition Tolerance</a:t>
            </a:r>
          </a:p>
          <a:p>
            <a:pPr marL="685800" lvl="2" indent="0">
              <a:lnSpc>
                <a:spcPct val="110000"/>
              </a:lnSpc>
              <a:spcBef>
                <a:spcPts val="0"/>
              </a:spcBef>
              <a:buNone/>
            </a:pPr>
            <a:r>
              <a:rPr lang="en-US" dirty="0"/>
              <a:t>The system continues to operate despite an arbitrary number of messages being dropped (or delayed) by the network between nodes</a:t>
            </a:r>
          </a:p>
        </p:txBody>
      </p:sp>
      <p:pic>
        <p:nvPicPr>
          <p:cNvPr id="3" name="Picture 2"/>
          <p:cNvPicPr>
            <a:picLocks noChangeAspect="1"/>
          </p:cNvPicPr>
          <p:nvPr/>
        </p:nvPicPr>
        <p:blipFill>
          <a:blip r:embed="rId2"/>
          <a:stretch>
            <a:fillRect/>
          </a:stretch>
        </p:blipFill>
        <p:spPr>
          <a:xfrm>
            <a:off x="3982994" y="390071"/>
            <a:ext cx="5060302" cy="3819871"/>
          </a:xfrm>
          <a:prstGeom prst="rect">
            <a:avLst/>
          </a:prstGeom>
        </p:spPr>
      </p:pic>
    </p:spTree>
    <p:extLst>
      <p:ext uri="{BB962C8B-B14F-4D97-AF65-F5344CB8AC3E}">
        <p14:creationId xmlns:p14="http://schemas.microsoft.com/office/powerpoint/2010/main" val="1446086914"/>
      </p:ext>
    </p:extLst>
  </p:cSld>
  <p:clrMapOvr>
    <a:masterClrMapping/>
  </p:clrMapOvr>
  <p:transition spd="med">
    <p:wipe dir="r"/>
  </p:transition>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5904" y="196172"/>
            <a:ext cx="8279946" cy="609398"/>
          </a:xfrm>
        </p:spPr>
        <p:txBody>
          <a:bodyPr/>
          <a:lstStyle/>
          <a:p>
            <a:r>
              <a:rPr lang="en-US" dirty="0" smtClean="0"/>
              <a:t>Core Data Models</a:t>
            </a:r>
            <a:br>
              <a:rPr lang="en-US" dirty="0" smtClean="0"/>
            </a:br>
            <a:r>
              <a:rPr lang="en-US" sz="1600" dirty="0"/>
              <a:t>(http://</a:t>
            </a:r>
            <a:r>
              <a:rPr lang="en-US" sz="1600" dirty="0" err="1"/>
              <a:t>blog.nahurst.com</a:t>
            </a:r>
            <a:r>
              <a:rPr lang="en-US" sz="1600" dirty="0"/>
              <a:t>/visual-guide-to-</a:t>
            </a:r>
            <a:r>
              <a:rPr lang="en-US" sz="1600" dirty="0" err="1"/>
              <a:t>nosql</a:t>
            </a:r>
            <a:r>
              <a:rPr lang="en-US" sz="1600" dirty="0"/>
              <a:t>-systems)</a:t>
            </a:r>
          </a:p>
        </p:txBody>
      </p:sp>
      <p:sp>
        <p:nvSpPr>
          <p:cNvPr id="3" name="Content Placeholder 2"/>
          <p:cNvSpPr>
            <a:spLocks noGrp="1"/>
          </p:cNvSpPr>
          <p:nvPr>
            <p:ph sz="half" idx="1"/>
          </p:nvPr>
        </p:nvSpPr>
        <p:spPr/>
        <p:txBody>
          <a:bodyPr>
            <a:normAutofit/>
          </a:bodyPr>
          <a:lstStyle/>
          <a:p>
            <a:pPr marL="0" indent="0">
              <a:buNone/>
            </a:pPr>
            <a:r>
              <a:rPr lang="en-US" dirty="0">
                <a:solidFill>
                  <a:srgbClr val="555555"/>
                </a:solidFill>
                <a:latin typeface="Oxygen" charset="0"/>
              </a:rPr>
              <a:t>In addition to CAP configurations, another significant way data management systems vary is by the data model they use: relational, key-value, column-oriented, or document-oriented (there are </a:t>
            </a:r>
            <a:r>
              <a:rPr lang="en-US" dirty="0">
                <a:solidFill>
                  <a:srgbClr val="2B6CC2"/>
                </a:solidFill>
                <a:latin typeface="Oxygen" charset="0"/>
                <a:hlinkClick r:id="rId2"/>
              </a:rPr>
              <a:t>others</a:t>
            </a:r>
            <a:r>
              <a:rPr lang="en-US" dirty="0">
                <a:solidFill>
                  <a:srgbClr val="555555"/>
                </a:solidFill>
                <a:latin typeface="Oxygen" charset="0"/>
              </a:rPr>
              <a:t>, but these are the main ones</a:t>
            </a:r>
            <a:r>
              <a:rPr lang="en-US" dirty="0" smtClean="0">
                <a:solidFill>
                  <a:srgbClr val="555555"/>
                </a:solidFill>
                <a:latin typeface="Oxygen" charset="0"/>
              </a:rPr>
              <a:t>).</a:t>
            </a:r>
          </a:p>
          <a:p>
            <a:pPr lvl="1"/>
            <a:r>
              <a:rPr lang="en-US" b="1" dirty="0" smtClean="0">
                <a:solidFill>
                  <a:srgbClr val="555555"/>
                </a:solidFill>
                <a:latin typeface="Oxygen" charset="0"/>
              </a:rPr>
              <a:t>Relational</a:t>
            </a:r>
            <a:r>
              <a:rPr lang="en-US" dirty="0">
                <a:solidFill>
                  <a:srgbClr val="555555"/>
                </a:solidFill>
                <a:latin typeface="Oxygen" charset="0"/>
              </a:rPr>
              <a:t> systems are the databases we've been using for a while now. RDBMSs and systems that support </a:t>
            </a:r>
            <a:r>
              <a:rPr lang="en-US" dirty="0" err="1">
                <a:solidFill>
                  <a:srgbClr val="555555"/>
                </a:solidFill>
                <a:latin typeface="Oxygen" charset="0"/>
              </a:rPr>
              <a:t>ACIDity</a:t>
            </a:r>
            <a:r>
              <a:rPr lang="en-US" dirty="0">
                <a:solidFill>
                  <a:srgbClr val="555555"/>
                </a:solidFill>
                <a:latin typeface="Oxygen" charset="0"/>
              </a:rPr>
              <a:t> and joins are considered </a:t>
            </a:r>
            <a:r>
              <a:rPr lang="en-US" dirty="0" smtClean="0">
                <a:solidFill>
                  <a:srgbClr val="555555"/>
                </a:solidFill>
                <a:latin typeface="Oxygen" charset="0"/>
              </a:rPr>
              <a:t>relational.</a:t>
            </a:r>
          </a:p>
          <a:p>
            <a:pPr lvl="1"/>
            <a:r>
              <a:rPr lang="en-US" b="1" dirty="0" smtClean="0">
                <a:solidFill>
                  <a:srgbClr val="555555"/>
                </a:solidFill>
                <a:latin typeface="Oxygen" charset="0"/>
              </a:rPr>
              <a:t>Key-value</a:t>
            </a:r>
            <a:r>
              <a:rPr lang="en-US" dirty="0">
                <a:solidFill>
                  <a:srgbClr val="555555"/>
                </a:solidFill>
                <a:latin typeface="Oxygen" charset="0"/>
              </a:rPr>
              <a:t> systems basically support get, put, and delete operations based on a primary </a:t>
            </a:r>
            <a:r>
              <a:rPr lang="en-US" dirty="0" smtClean="0">
                <a:solidFill>
                  <a:srgbClr val="555555"/>
                </a:solidFill>
                <a:latin typeface="Oxygen" charset="0"/>
              </a:rPr>
              <a:t>key.</a:t>
            </a:r>
          </a:p>
          <a:p>
            <a:pPr lvl="1"/>
            <a:r>
              <a:rPr lang="en-US" b="1" dirty="0" smtClean="0">
                <a:solidFill>
                  <a:srgbClr val="555555"/>
                </a:solidFill>
                <a:latin typeface="Oxygen" charset="0"/>
              </a:rPr>
              <a:t>Column-oriented</a:t>
            </a:r>
            <a:r>
              <a:rPr lang="en-US" dirty="0">
                <a:solidFill>
                  <a:srgbClr val="555555"/>
                </a:solidFill>
                <a:latin typeface="Oxygen" charset="0"/>
              </a:rPr>
              <a:t> systems still use tables but have no joins (joins must be handled within your application). Obviously, they store data by column as opposed to traditional row-oriented databases. This makes aggregations much </a:t>
            </a:r>
            <a:r>
              <a:rPr lang="en-US" dirty="0" smtClean="0">
                <a:solidFill>
                  <a:srgbClr val="555555"/>
                </a:solidFill>
                <a:latin typeface="Oxygen" charset="0"/>
              </a:rPr>
              <a:t>easier.</a:t>
            </a:r>
          </a:p>
          <a:p>
            <a:pPr lvl="1"/>
            <a:r>
              <a:rPr lang="en-US" b="1" dirty="0" smtClean="0">
                <a:solidFill>
                  <a:srgbClr val="555555"/>
                </a:solidFill>
                <a:latin typeface="Oxygen" charset="0"/>
              </a:rPr>
              <a:t>Document-oriented</a:t>
            </a:r>
            <a:r>
              <a:rPr lang="en-US" dirty="0">
                <a:solidFill>
                  <a:srgbClr val="555555"/>
                </a:solidFill>
                <a:latin typeface="Oxygen" charset="0"/>
              </a:rPr>
              <a:t> systems store structured "documents" such as JSON or XML but have no joins (joins must be handled within your application). It's very easy to map data from object-oriented software to these systems.</a:t>
            </a:r>
          </a:p>
          <a:p>
            <a:endParaRPr lang="en-US" dirty="0"/>
          </a:p>
        </p:txBody>
      </p:sp>
    </p:spTree>
    <p:extLst>
      <p:ext uri="{BB962C8B-B14F-4D97-AF65-F5344CB8AC3E}">
        <p14:creationId xmlns:p14="http://schemas.microsoft.com/office/powerpoint/2010/main" val="640731244"/>
      </p:ext>
    </p:extLst>
  </p:cSld>
  <p:clrMapOvr>
    <a:masterClrMapping/>
  </p:clrMapOvr>
  <p:transition spd="med">
    <p:wipe dir="r"/>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5904" y="196172"/>
            <a:ext cx="8279946" cy="609398"/>
          </a:xfrm>
        </p:spPr>
        <p:txBody>
          <a:bodyPr/>
          <a:lstStyle/>
          <a:p>
            <a:r>
              <a:rPr lang="en-US" dirty="0" smtClean="0"/>
              <a:t>Core Data Models</a:t>
            </a:r>
            <a:br>
              <a:rPr lang="en-US" dirty="0" smtClean="0"/>
            </a:br>
            <a:r>
              <a:rPr lang="en-US" sz="1600" dirty="0"/>
              <a:t>(http://</a:t>
            </a:r>
            <a:r>
              <a:rPr lang="en-US" sz="1600" dirty="0" err="1"/>
              <a:t>blog.nahurst.com</a:t>
            </a:r>
            <a:r>
              <a:rPr lang="en-US" sz="1600" dirty="0"/>
              <a:t>/visual-guide-to-</a:t>
            </a:r>
            <a:r>
              <a:rPr lang="en-US" sz="1600" dirty="0" err="1"/>
              <a:t>nosql</a:t>
            </a:r>
            <a:r>
              <a:rPr lang="en-US" sz="1600" dirty="0"/>
              <a:t>-systems)</a:t>
            </a:r>
          </a:p>
        </p:txBody>
      </p:sp>
      <p:sp>
        <p:nvSpPr>
          <p:cNvPr id="3" name="Content Placeholder 2"/>
          <p:cNvSpPr>
            <a:spLocks noGrp="1"/>
          </p:cNvSpPr>
          <p:nvPr>
            <p:ph sz="half" idx="1"/>
          </p:nvPr>
        </p:nvSpPr>
        <p:spPr/>
        <p:txBody>
          <a:bodyPr>
            <a:normAutofit/>
          </a:bodyPr>
          <a:lstStyle/>
          <a:p>
            <a:pPr marL="0" indent="0">
              <a:buNone/>
            </a:pPr>
            <a:r>
              <a:rPr lang="en-US" dirty="0">
                <a:solidFill>
                  <a:srgbClr val="555555"/>
                </a:solidFill>
                <a:latin typeface="Oxygen" charset="0"/>
              </a:rPr>
              <a:t>In addition to CAP configurations, another significant way data management systems vary is by the data model they use: relational, key-value, column-oriented, or document-oriented (there are </a:t>
            </a:r>
            <a:r>
              <a:rPr lang="en-US" dirty="0">
                <a:solidFill>
                  <a:srgbClr val="2B6CC2"/>
                </a:solidFill>
                <a:latin typeface="Oxygen" charset="0"/>
                <a:hlinkClick r:id="rId2"/>
              </a:rPr>
              <a:t>others</a:t>
            </a:r>
            <a:r>
              <a:rPr lang="en-US" dirty="0">
                <a:solidFill>
                  <a:srgbClr val="555555"/>
                </a:solidFill>
                <a:latin typeface="Oxygen" charset="0"/>
              </a:rPr>
              <a:t>, but these are the main ones</a:t>
            </a:r>
            <a:r>
              <a:rPr lang="en-US" dirty="0" smtClean="0">
                <a:solidFill>
                  <a:srgbClr val="555555"/>
                </a:solidFill>
                <a:latin typeface="Oxygen" charset="0"/>
              </a:rPr>
              <a:t>).</a:t>
            </a:r>
          </a:p>
          <a:p>
            <a:pPr lvl="1"/>
            <a:r>
              <a:rPr lang="en-US" b="1" dirty="0" smtClean="0">
                <a:solidFill>
                  <a:srgbClr val="555555"/>
                </a:solidFill>
                <a:latin typeface="Oxygen" charset="0"/>
              </a:rPr>
              <a:t>Relational</a:t>
            </a:r>
            <a:r>
              <a:rPr lang="en-US" dirty="0">
                <a:solidFill>
                  <a:srgbClr val="555555"/>
                </a:solidFill>
                <a:latin typeface="Oxygen" charset="0"/>
              </a:rPr>
              <a:t> systems are the databases we've been using for a while now. RDBMSs and systems that support </a:t>
            </a:r>
            <a:r>
              <a:rPr lang="en-US" dirty="0" err="1">
                <a:solidFill>
                  <a:srgbClr val="555555"/>
                </a:solidFill>
                <a:latin typeface="Oxygen" charset="0"/>
              </a:rPr>
              <a:t>ACIDity</a:t>
            </a:r>
            <a:r>
              <a:rPr lang="en-US" dirty="0">
                <a:solidFill>
                  <a:srgbClr val="555555"/>
                </a:solidFill>
                <a:latin typeface="Oxygen" charset="0"/>
              </a:rPr>
              <a:t> and joins are considered </a:t>
            </a:r>
            <a:r>
              <a:rPr lang="en-US" dirty="0" smtClean="0">
                <a:solidFill>
                  <a:srgbClr val="555555"/>
                </a:solidFill>
                <a:latin typeface="Oxygen" charset="0"/>
              </a:rPr>
              <a:t>relational.</a:t>
            </a:r>
          </a:p>
          <a:p>
            <a:pPr lvl="1"/>
            <a:r>
              <a:rPr lang="en-US" b="1" dirty="0" smtClean="0">
                <a:solidFill>
                  <a:srgbClr val="555555"/>
                </a:solidFill>
                <a:latin typeface="Oxygen" charset="0"/>
              </a:rPr>
              <a:t>Key-value</a:t>
            </a:r>
            <a:r>
              <a:rPr lang="en-US" dirty="0">
                <a:solidFill>
                  <a:srgbClr val="555555"/>
                </a:solidFill>
                <a:latin typeface="Oxygen" charset="0"/>
              </a:rPr>
              <a:t> systems basically support get, put, and delete operations based on a primary </a:t>
            </a:r>
            <a:r>
              <a:rPr lang="en-US" dirty="0" smtClean="0">
                <a:solidFill>
                  <a:srgbClr val="555555"/>
                </a:solidFill>
                <a:latin typeface="Oxygen" charset="0"/>
              </a:rPr>
              <a:t>key.</a:t>
            </a:r>
          </a:p>
          <a:p>
            <a:pPr lvl="1"/>
            <a:r>
              <a:rPr lang="en-US" b="1" dirty="0" smtClean="0">
                <a:solidFill>
                  <a:srgbClr val="555555"/>
                </a:solidFill>
                <a:latin typeface="Oxygen" charset="0"/>
              </a:rPr>
              <a:t>Column-oriented</a:t>
            </a:r>
            <a:r>
              <a:rPr lang="en-US" dirty="0">
                <a:solidFill>
                  <a:srgbClr val="555555"/>
                </a:solidFill>
                <a:latin typeface="Oxygen" charset="0"/>
              </a:rPr>
              <a:t> systems still use tables but have no joins (joins must be handled within your application). Obviously, they store data by column as opposed to traditional row-oriented databases. This makes aggregations much </a:t>
            </a:r>
            <a:r>
              <a:rPr lang="en-US" dirty="0" smtClean="0">
                <a:solidFill>
                  <a:srgbClr val="555555"/>
                </a:solidFill>
                <a:latin typeface="Oxygen" charset="0"/>
              </a:rPr>
              <a:t>easier.</a:t>
            </a:r>
          </a:p>
          <a:p>
            <a:pPr lvl="1"/>
            <a:r>
              <a:rPr lang="en-US" b="1" dirty="0" smtClean="0">
                <a:solidFill>
                  <a:srgbClr val="555555"/>
                </a:solidFill>
                <a:latin typeface="Oxygen" charset="0"/>
              </a:rPr>
              <a:t>Document-oriented</a:t>
            </a:r>
            <a:r>
              <a:rPr lang="en-US" dirty="0">
                <a:solidFill>
                  <a:srgbClr val="555555"/>
                </a:solidFill>
                <a:latin typeface="Oxygen" charset="0"/>
              </a:rPr>
              <a:t> systems store structured "documents" such as JSON or XML but have no joins (joins must be handled within your application). It's very easy to map data from object-oriented software to these systems.</a:t>
            </a:r>
          </a:p>
          <a:p>
            <a:endParaRPr lang="en-US" dirty="0"/>
          </a:p>
        </p:txBody>
      </p:sp>
      <p:sp>
        <p:nvSpPr>
          <p:cNvPr id="4" name="Rounded Rectangle 3"/>
          <p:cNvSpPr/>
          <p:nvPr/>
        </p:nvSpPr>
        <p:spPr>
          <a:xfrm>
            <a:off x="904768" y="1270450"/>
            <a:ext cx="7711710" cy="2047039"/>
          </a:xfrm>
          <a:prstGeom prst="roundRect">
            <a:avLst/>
          </a:prstGeom>
          <a:solidFill>
            <a:srgbClr val="0070C0"/>
          </a:solidFill>
          <a:ln w="38100">
            <a:solidFill>
              <a:schemeClr val="bg2"/>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rgbClr val="FFFFFF"/>
                </a:solidFill>
              </a:rPr>
              <a:t>There are also graph databases, which we </a:t>
            </a:r>
            <a:r>
              <a:rPr lang="en-US" smtClean="0">
                <a:solidFill>
                  <a:srgbClr val="FFFFFF"/>
                </a:solidFill>
              </a:rPr>
              <a:t>will cover.</a:t>
            </a:r>
            <a:endParaRPr lang="en-US" dirty="0">
              <a:solidFill>
                <a:srgbClr val="FFFFFF"/>
              </a:solidFill>
            </a:endParaRPr>
          </a:p>
        </p:txBody>
      </p:sp>
    </p:spTree>
    <p:extLst>
      <p:ext uri="{BB962C8B-B14F-4D97-AF65-F5344CB8AC3E}">
        <p14:creationId xmlns:p14="http://schemas.microsoft.com/office/powerpoint/2010/main" val="1287011850"/>
      </p:ext>
    </p:extLst>
  </p:cSld>
  <p:clrMapOvr>
    <a:masterClrMapping/>
  </p:clrMapOvr>
  <p:transition spd="med">
    <p:wipe dir="r"/>
  </p:transition>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Database Models</a:t>
            </a:r>
            <a:endParaRPr lang="en-US" dirty="0"/>
          </a:p>
        </p:txBody>
      </p:sp>
      <p:sp>
        <p:nvSpPr>
          <p:cNvPr id="5" name="Content Placeholder 2"/>
          <p:cNvSpPr txBox="1">
            <a:spLocks/>
          </p:cNvSpPr>
          <p:nvPr/>
        </p:nvSpPr>
        <p:spPr bwMode="auto">
          <a:xfrm>
            <a:off x="4539632" y="64736"/>
            <a:ext cx="4343236" cy="4434436"/>
          </a:xfrm>
          <a:prstGeom prst="rect">
            <a:avLst/>
          </a:prstGeom>
          <a:noFill/>
          <a:ln w="9525">
            <a:noFill/>
            <a:miter lim="800000"/>
            <a:headEnd/>
            <a:tailEnd/>
          </a:ln>
        </p:spPr>
        <p:txBody>
          <a:bodyPr vert="horz" wrap="square" lIns="0" tIns="0" rIns="0" bIns="0" numCol="1" anchor="t" anchorCtr="0" compatLnSpc="1">
            <a:prstTxWarp prst="textNoShape">
              <a:avLst/>
            </a:prstTxWarp>
            <a:noAutofit/>
          </a:bodyPr>
          <a:lstStyle>
            <a:lvl1pPr marL="228600" indent="-228600" algn="l" rtl="0" eaLnBrk="1" fontAlgn="base" hangingPunct="1">
              <a:lnSpc>
                <a:spcPct val="90000"/>
              </a:lnSpc>
              <a:spcBef>
                <a:spcPts val="1200"/>
              </a:spcBef>
              <a:spcAft>
                <a:spcPts val="0"/>
              </a:spcAft>
              <a:buClr>
                <a:schemeClr val="bg1"/>
              </a:buClr>
              <a:buFont typeface="Arial" pitchFamily="34" charset="0"/>
              <a:buChar char="•"/>
              <a:defRPr sz="2000" b="0">
                <a:solidFill>
                  <a:schemeClr val="tx1"/>
                </a:solidFill>
                <a:latin typeface="Museo Sans For Dell" pitchFamily="2" charset="0"/>
                <a:ea typeface="Museo Sans For Dell" pitchFamily="2" charset="0"/>
                <a:cs typeface="+mn-cs"/>
              </a:defRPr>
            </a:lvl1pPr>
            <a:lvl2pPr marL="574675" indent="-231775" algn="l" rtl="0" eaLnBrk="1" fontAlgn="base" hangingPunct="1">
              <a:lnSpc>
                <a:spcPct val="90000"/>
              </a:lnSpc>
              <a:spcBef>
                <a:spcPts val="300"/>
              </a:spcBef>
              <a:spcAft>
                <a:spcPts val="0"/>
              </a:spcAft>
              <a:buClr>
                <a:schemeClr val="bg1"/>
              </a:buClr>
              <a:buFont typeface="Museo Sans For Dell" pitchFamily="2" charset="0"/>
              <a:buChar char="–"/>
              <a:defRPr sz="1800" b="0" baseline="0">
                <a:solidFill>
                  <a:schemeClr val="tx1"/>
                </a:solidFill>
                <a:latin typeface="Museo Sans For Dell" pitchFamily="2" charset="0"/>
                <a:ea typeface="Museo Sans For Dell" pitchFamily="2" charset="0"/>
              </a:defRPr>
            </a:lvl2pPr>
            <a:lvl3pPr marL="909638" indent="-220663" algn="l" rtl="0" eaLnBrk="1" fontAlgn="base" hangingPunct="1">
              <a:lnSpc>
                <a:spcPct val="90000"/>
              </a:lnSpc>
              <a:spcBef>
                <a:spcPts val="300"/>
              </a:spcBef>
              <a:spcAft>
                <a:spcPts val="0"/>
              </a:spcAft>
              <a:buClr>
                <a:schemeClr val="bg1"/>
              </a:buClr>
              <a:buFont typeface="Museo Sans For Dell" pitchFamily="2" charset="0"/>
              <a:buChar char="–"/>
              <a:defRPr sz="1600" b="0" baseline="0">
                <a:solidFill>
                  <a:schemeClr val="tx1"/>
                </a:solidFill>
                <a:latin typeface="Museo Sans For Dell" pitchFamily="2" charset="0"/>
                <a:ea typeface="Museo Sans For Dell" pitchFamily="2" charset="0"/>
              </a:defRPr>
            </a:lvl3pPr>
            <a:lvl4pPr marL="1246188" indent="-222250" algn="l" rtl="0" eaLnBrk="1" fontAlgn="base" hangingPunct="1">
              <a:lnSpc>
                <a:spcPct val="90000"/>
              </a:lnSpc>
              <a:spcBef>
                <a:spcPts val="300"/>
              </a:spcBef>
              <a:spcAft>
                <a:spcPts val="0"/>
              </a:spcAft>
              <a:buClr>
                <a:schemeClr val="bg1"/>
              </a:buClr>
              <a:buFont typeface="Museo For Dell 300" pitchFamily="50" charset="0"/>
              <a:buChar char="–"/>
              <a:defRPr sz="1800" b="0">
                <a:solidFill>
                  <a:schemeClr val="bg2"/>
                </a:solidFill>
                <a:latin typeface="Museo Sans For Dell" pitchFamily="2" charset="0"/>
                <a:ea typeface="Museo Sans For Dell" pitchFamily="2" charset="0"/>
              </a:defRPr>
            </a:lvl4pPr>
            <a:lvl5pPr marL="1608138" indent="-236538" algn="l" rtl="0" eaLnBrk="1" fontAlgn="base" hangingPunct="1">
              <a:lnSpc>
                <a:spcPct val="90000"/>
              </a:lnSpc>
              <a:spcBef>
                <a:spcPts val="800"/>
              </a:spcBef>
              <a:spcAft>
                <a:spcPct val="0"/>
              </a:spcAft>
              <a:buClr>
                <a:schemeClr val="bg1"/>
              </a:buClr>
              <a:buFont typeface="Museo For Dell 300" pitchFamily="50" charset="0"/>
              <a:buChar char="–"/>
              <a:defRPr sz="1800" b="0">
                <a:solidFill>
                  <a:schemeClr val="bg2"/>
                </a:solidFill>
                <a:latin typeface="Museo Sans For Dell" pitchFamily="2" charset="0"/>
                <a:ea typeface="Museo Sans For Dell" pitchFamily="2" charset="0"/>
              </a:defRPr>
            </a:lvl5pPr>
            <a:lvl6pPr marL="2065338" indent="-236538" algn="l" rtl="0" eaLnBrk="1" fontAlgn="base" hangingPunct="1">
              <a:lnSpc>
                <a:spcPct val="95000"/>
              </a:lnSpc>
              <a:spcBef>
                <a:spcPct val="30000"/>
              </a:spcBef>
              <a:spcAft>
                <a:spcPct val="0"/>
              </a:spcAft>
              <a:buClr>
                <a:schemeClr val="accent1"/>
              </a:buClr>
              <a:buFont typeface="Arial" charset="0"/>
              <a:buChar char="–"/>
              <a:defRPr sz="1800">
                <a:solidFill>
                  <a:schemeClr val="accent1"/>
                </a:solidFill>
                <a:latin typeface="+mn-lt"/>
              </a:defRPr>
            </a:lvl6pPr>
            <a:lvl7pPr marL="2522538" indent="-236538" algn="l" rtl="0" eaLnBrk="1" fontAlgn="base" hangingPunct="1">
              <a:lnSpc>
                <a:spcPct val="95000"/>
              </a:lnSpc>
              <a:spcBef>
                <a:spcPct val="30000"/>
              </a:spcBef>
              <a:spcAft>
                <a:spcPct val="0"/>
              </a:spcAft>
              <a:buClr>
                <a:schemeClr val="accent1"/>
              </a:buClr>
              <a:buFont typeface="Arial" charset="0"/>
              <a:buChar char="–"/>
              <a:defRPr sz="1800">
                <a:solidFill>
                  <a:schemeClr val="accent1"/>
                </a:solidFill>
                <a:latin typeface="+mn-lt"/>
              </a:defRPr>
            </a:lvl7pPr>
            <a:lvl8pPr marL="2979738" indent="-236538" algn="l" rtl="0" eaLnBrk="1" fontAlgn="base" hangingPunct="1">
              <a:lnSpc>
                <a:spcPct val="95000"/>
              </a:lnSpc>
              <a:spcBef>
                <a:spcPct val="30000"/>
              </a:spcBef>
              <a:spcAft>
                <a:spcPct val="0"/>
              </a:spcAft>
              <a:buClr>
                <a:schemeClr val="accent1"/>
              </a:buClr>
              <a:buFont typeface="Arial" charset="0"/>
              <a:buChar char="–"/>
              <a:defRPr sz="1800">
                <a:solidFill>
                  <a:schemeClr val="accent1"/>
                </a:solidFill>
                <a:latin typeface="+mn-lt"/>
              </a:defRPr>
            </a:lvl8pPr>
            <a:lvl9pPr marL="3436938" indent="-236538" algn="l" rtl="0" eaLnBrk="1" fontAlgn="base" hangingPunct="1">
              <a:lnSpc>
                <a:spcPct val="95000"/>
              </a:lnSpc>
              <a:spcBef>
                <a:spcPct val="30000"/>
              </a:spcBef>
              <a:spcAft>
                <a:spcPct val="0"/>
              </a:spcAft>
              <a:buClr>
                <a:schemeClr val="accent1"/>
              </a:buClr>
              <a:buFont typeface="Arial" charset="0"/>
              <a:buChar char="–"/>
              <a:defRPr sz="1800">
                <a:solidFill>
                  <a:schemeClr val="accent1"/>
                </a:solidFill>
                <a:latin typeface="+mn-lt"/>
              </a:defRPr>
            </a:lvl9pPr>
          </a:lstStyle>
          <a:p>
            <a:pPr marL="0" indent="0">
              <a:lnSpc>
                <a:spcPct val="100000"/>
              </a:lnSpc>
              <a:spcBef>
                <a:spcPts val="0"/>
              </a:spcBef>
              <a:buClr>
                <a:srgbClr val="0085C3"/>
              </a:buClr>
              <a:buNone/>
            </a:pPr>
            <a:r>
              <a:rPr kumimoji="0" lang="en-US" sz="1400" b="1" i="0" u="none" strike="noStrike" kern="0" cap="none" spc="0" normalizeH="0" baseline="0" noProof="0" dirty="0" smtClean="0">
                <a:ln>
                  <a:noFill/>
                </a:ln>
                <a:solidFill>
                  <a:srgbClr val="444444"/>
                </a:solidFill>
                <a:effectLst/>
                <a:uLnTx/>
                <a:uFillTx/>
                <a:latin typeface="Museo Sans For Dell" pitchFamily="2" charset="0"/>
                <a:ea typeface="Museo Sans For Dell" pitchFamily="2" charset="0"/>
                <a:cs typeface=""/>
              </a:rPr>
              <a:t>Consistent, Available (CA) Systems</a:t>
            </a:r>
            <a:r>
              <a:rPr kumimoji="0" lang="en-US" sz="1400" b="0" i="0" u="none" strike="noStrike" kern="0" cap="none" spc="0" normalizeH="0" baseline="0" noProof="0" dirty="0" smtClean="0">
                <a:ln>
                  <a:noFill/>
                </a:ln>
                <a:solidFill>
                  <a:srgbClr val="444444"/>
                </a:solidFill>
                <a:effectLst/>
                <a:uLnTx/>
                <a:uFillTx/>
                <a:latin typeface="Museo Sans For Dell" pitchFamily="2" charset="0"/>
                <a:ea typeface="Museo Sans For Dell" pitchFamily="2" charset="0"/>
                <a:cs typeface=""/>
              </a:rPr>
              <a:t> have trouble with partitions and typically deal with it with replication. Examples of CA systems include:</a:t>
            </a:r>
          </a:p>
          <a:p>
            <a:pPr>
              <a:lnSpc>
                <a:spcPct val="100000"/>
              </a:lnSpc>
              <a:spcBef>
                <a:spcPts val="0"/>
              </a:spcBef>
              <a:buClr>
                <a:srgbClr val="0085C3"/>
              </a:buClr>
            </a:pPr>
            <a:r>
              <a:rPr kumimoji="0" lang="en-US" sz="1400" b="0" i="0" u="none" strike="noStrike" kern="0" cap="none" spc="0" normalizeH="0" baseline="0" noProof="0" dirty="0" smtClean="0">
                <a:ln>
                  <a:noFill/>
                </a:ln>
                <a:solidFill>
                  <a:srgbClr val="444444"/>
                </a:solidFill>
                <a:effectLst/>
                <a:uLnTx/>
                <a:uFillTx/>
                <a:latin typeface="Museo Sans For Dell" pitchFamily="2" charset="0"/>
                <a:ea typeface="Museo Sans For Dell" pitchFamily="2" charset="0"/>
                <a:cs typeface=""/>
              </a:rPr>
              <a:t>Traditional RDBMSs like Postgres, MySQL, </a:t>
            </a:r>
            <a:r>
              <a:rPr kumimoji="0" lang="en-US" sz="1400" b="0" i="0" u="none" strike="noStrike" kern="0" cap="none" spc="0" normalizeH="0" noProof="0" dirty="0" smtClean="0">
                <a:ln>
                  <a:noFill/>
                </a:ln>
                <a:solidFill>
                  <a:srgbClr val="444444"/>
                </a:solidFill>
                <a:effectLst/>
                <a:uLnTx/>
                <a:uFillTx/>
                <a:latin typeface="Museo Sans For Dell" pitchFamily="2" charset="0"/>
                <a:ea typeface="Museo Sans For Dell" pitchFamily="2" charset="0"/>
                <a:cs typeface=""/>
              </a:rPr>
              <a:t> </a:t>
            </a:r>
            <a:r>
              <a:rPr kumimoji="0" lang="en-US" sz="1400" b="0" i="0" u="none" strike="noStrike" kern="0" cap="none" spc="0" normalizeH="0" baseline="0" noProof="0" dirty="0" smtClean="0">
                <a:ln>
                  <a:noFill/>
                </a:ln>
                <a:solidFill>
                  <a:srgbClr val="444444"/>
                </a:solidFill>
                <a:effectLst/>
                <a:uLnTx/>
                <a:uFillTx/>
                <a:latin typeface="Museo Sans For Dell" pitchFamily="2" charset="0"/>
                <a:ea typeface="Museo Sans For Dell" pitchFamily="2" charset="0"/>
                <a:cs typeface=""/>
              </a:rPr>
              <a:t>(relational)</a:t>
            </a:r>
          </a:p>
          <a:p>
            <a:pPr marL="228600" marR="0" lvl="0" indent="-228600" algn="l" defTabSz="914400" rtl="0" eaLnBrk="1" fontAlgn="base" latinLnBrk="0" hangingPunct="1">
              <a:lnSpc>
                <a:spcPct val="100000"/>
              </a:lnSpc>
              <a:spcBef>
                <a:spcPts val="0"/>
              </a:spcBef>
              <a:spcAft>
                <a:spcPts val="0"/>
              </a:spcAft>
              <a:buClr>
                <a:srgbClr val="0085C3"/>
              </a:buClr>
              <a:buSzTx/>
              <a:buFont typeface="Arial" pitchFamily="34" charset="0"/>
              <a:buChar char="•"/>
              <a:tabLst/>
              <a:defRPr/>
            </a:pPr>
            <a:r>
              <a:rPr kumimoji="0" lang="en-US" sz="1400" b="0" i="0" u="none" strike="noStrike" kern="0" cap="none" spc="0" normalizeH="0" baseline="0" noProof="0" dirty="0" smtClean="0">
                <a:ln>
                  <a:noFill/>
                </a:ln>
                <a:solidFill>
                  <a:srgbClr val="444444"/>
                </a:solidFill>
                <a:effectLst/>
                <a:uLnTx/>
                <a:uFillTx/>
                <a:latin typeface="Museo Sans For Dell" pitchFamily="2" charset="0"/>
                <a:ea typeface="Museo Sans For Dell" pitchFamily="2" charset="0"/>
                <a:cs typeface=""/>
              </a:rPr>
              <a:t>Vertica (column-oriented)</a:t>
            </a:r>
          </a:p>
          <a:p>
            <a:pPr marL="228600" marR="0" lvl="0" indent="-228600" algn="l" defTabSz="914400" rtl="0" eaLnBrk="1" fontAlgn="base" latinLnBrk="0" hangingPunct="1">
              <a:lnSpc>
                <a:spcPct val="100000"/>
              </a:lnSpc>
              <a:spcBef>
                <a:spcPts val="0"/>
              </a:spcBef>
              <a:spcAft>
                <a:spcPts val="0"/>
              </a:spcAft>
              <a:buClr>
                <a:srgbClr val="0085C3"/>
              </a:buClr>
              <a:buSzTx/>
              <a:buFont typeface="Arial" pitchFamily="34" charset="0"/>
              <a:buChar char="•"/>
              <a:tabLst/>
              <a:defRPr/>
            </a:pPr>
            <a:r>
              <a:rPr kumimoji="0" lang="en-US" sz="1400" b="0" i="0" u="none" strike="noStrike" kern="0" cap="none" spc="0" normalizeH="0" baseline="0" noProof="0" dirty="0" smtClean="0">
                <a:ln>
                  <a:noFill/>
                </a:ln>
                <a:solidFill>
                  <a:srgbClr val="444444"/>
                </a:solidFill>
                <a:effectLst/>
                <a:uLnTx/>
                <a:uFillTx/>
                <a:latin typeface="Museo Sans For Dell" pitchFamily="2" charset="0"/>
                <a:ea typeface="Museo Sans For Dell" pitchFamily="2" charset="0"/>
                <a:cs typeface=""/>
              </a:rPr>
              <a:t>Aster Data (relational)</a:t>
            </a:r>
          </a:p>
          <a:p>
            <a:pPr marL="228600" marR="0" lvl="0" indent="-228600" algn="l" defTabSz="914400" rtl="0" eaLnBrk="1" fontAlgn="base" latinLnBrk="0" hangingPunct="1">
              <a:lnSpc>
                <a:spcPct val="100000"/>
              </a:lnSpc>
              <a:spcBef>
                <a:spcPts val="0"/>
              </a:spcBef>
              <a:spcAft>
                <a:spcPts val="0"/>
              </a:spcAft>
              <a:buClr>
                <a:srgbClr val="0085C3"/>
              </a:buClr>
              <a:buSzTx/>
              <a:buFont typeface="Arial" pitchFamily="34" charset="0"/>
              <a:buChar char="•"/>
              <a:tabLst/>
              <a:defRPr/>
            </a:pPr>
            <a:r>
              <a:rPr kumimoji="0" lang="en-US" sz="1400" b="0" i="0" u="none" strike="noStrike" kern="0" cap="none" spc="0" normalizeH="0" baseline="0" noProof="0" dirty="0" err="1" smtClean="0">
                <a:ln>
                  <a:noFill/>
                </a:ln>
                <a:solidFill>
                  <a:srgbClr val="444444"/>
                </a:solidFill>
                <a:effectLst/>
                <a:uLnTx/>
                <a:uFillTx/>
                <a:latin typeface="Museo Sans For Dell" pitchFamily="2" charset="0"/>
                <a:ea typeface="Museo Sans For Dell" pitchFamily="2" charset="0"/>
                <a:cs typeface=""/>
              </a:rPr>
              <a:t>Greenplum</a:t>
            </a:r>
            <a:r>
              <a:rPr kumimoji="0" lang="en-US" sz="1400" b="0" i="0" u="none" strike="noStrike" kern="0" cap="none" spc="0" normalizeH="0" baseline="0" noProof="0" dirty="0" smtClean="0">
                <a:ln>
                  <a:noFill/>
                </a:ln>
                <a:solidFill>
                  <a:srgbClr val="444444"/>
                </a:solidFill>
                <a:effectLst/>
                <a:uLnTx/>
                <a:uFillTx/>
                <a:latin typeface="Museo Sans For Dell" pitchFamily="2" charset="0"/>
                <a:ea typeface="Museo Sans For Dell" pitchFamily="2" charset="0"/>
                <a:cs typeface=""/>
              </a:rPr>
              <a:t> (relational)</a:t>
            </a:r>
            <a:br>
              <a:rPr kumimoji="0" lang="en-US" sz="1400" b="0" i="0" u="none" strike="noStrike" kern="0" cap="none" spc="0" normalizeH="0" baseline="0" noProof="0" dirty="0" smtClean="0">
                <a:ln>
                  <a:noFill/>
                </a:ln>
                <a:solidFill>
                  <a:srgbClr val="444444"/>
                </a:solidFill>
                <a:effectLst/>
                <a:uLnTx/>
                <a:uFillTx/>
                <a:latin typeface="Museo Sans For Dell" pitchFamily="2" charset="0"/>
                <a:ea typeface="Museo Sans For Dell" pitchFamily="2" charset="0"/>
                <a:cs typeface=""/>
              </a:rPr>
            </a:br>
            <a:endParaRPr kumimoji="0" lang="en-US" sz="1400" b="0" i="0" u="none" strike="noStrike" kern="0" cap="none" spc="0" normalizeH="0" baseline="0" noProof="0" dirty="0" smtClean="0">
              <a:ln>
                <a:noFill/>
              </a:ln>
              <a:solidFill>
                <a:srgbClr val="444444"/>
              </a:solidFill>
              <a:effectLst/>
              <a:uLnTx/>
              <a:uFillTx/>
              <a:latin typeface="Museo Sans For Dell" pitchFamily="2" charset="0"/>
              <a:ea typeface="Museo Sans For Dell" pitchFamily="2" charset="0"/>
              <a:cs typeface=""/>
            </a:endParaRPr>
          </a:p>
          <a:p>
            <a:pPr marL="0" marR="0" lvl="0" indent="0" algn="l" defTabSz="914400" rtl="0" eaLnBrk="1" fontAlgn="base" latinLnBrk="0" hangingPunct="1">
              <a:lnSpc>
                <a:spcPct val="100000"/>
              </a:lnSpc>
              <a:spcBef>
                <a:spcPts val="0"/>
              </a:spcBef>
              <a:spcAft>
                <a:spcPts val="0"/>
              </a:spcAft>
              <a:buClr>
                <a:srgbClr val="0085C3"/>
              </a:buClr>
              <a:buSzTx/>
              <a:buFont typeface="Arial" pitchFamily="34" charset="0"/>
              <a:buNone/>
              <a:tabLst/>
              <a:defRPr/>
            </a:pPr>
            <a:r>
              <a:rPr kumimoji="0" lang="en-US" sz="1400" b="1" i="0" u="none" strike="noStrike" kern="0" cap="none" spc="0" normalizeH="0" baseline="0" noProof="0" dirty="0" smtClean="0">
                <a:ln>
                  <a:noFill/>
                </a:ln>
                <a:solidFill>
                  <a:srgbClr val="444444"/>
                </a:solidFill>
                <a:effectLst/>
                <a:uLnTx/>
                <a:uFillTx/>
                <a:latin typeface="Museo Sans For Dell" pitchFamily="2" charset="0"/>
                <a:ea typeface="Museo Sans For Dell" pitchFamily="2" charset="0"/>
                <a:cs typeface=""/>
              </a:rPr>
              <a:t>Consistent, Partition-Tolerant (CP) Systems</a:t>
            </a:r>
            <a:r>
              <a:rPr kumimoji="0" lang="en-US" sz="1400" b="0" i="0" u="none" strike="noStrike" kern="0" cap="none" spc="0" normalizeH="0" baseline="0" noProof="0" dirty="0" smtClean="0">
                <a:ln>
                  <a:noFill/>
                </a:ln>
                <a:solidFill>
                  <a:srgbClr val="444444"/>
                </a:solidFill>
                <a:effectLst/>
                <a:uLnTx/>
                <a:uFillTx/>
                <a:latin typeface="Museo Sans For Dell" pitchFamily="2" charset="0"/>
                <a:ea typeface="Museo Sans For Dell" pitchFamily="2" charset="0"/>
                <a:cs typeface=""/>
              </a:rPr>
              <a:t> have trouble with availability while keeping data consistent across partitioned nodes. Examples of CP systems include:</a:t>
            </a:r>
          </a:p>
          <a:p>
            <a:pPr marL="228600" marR="0" lvl="0" indent="-228600" algn="l" defTabSz="914400" rtl="0" eaLnBrk="1" fontAlgn="base" latinLnBrk="0" hangingPunct="1">
              <a:lnSpc>
                <a:spcPct val="100000"/>
              </a:lnSpc>
              <a:spcBef>
                <a:spcPts val="0"/>
              </a:spcBef>
              <a:spcAft>
                <a:spcPts val="0"/>
              </a:spcAft>
              <a:buClr>
                <a:srgbClr val="0085C3"/>
              </a:buClr>
              <a:buSzTx/>
              <a:buFont typeface="Arial" pitchFamily="34" charset="0"/>
              <a:buChar char="•"/>
              <a:tabLst/>
              <a:defRPr/>
            </a:pPr>
            <a:r>
              <a:rPr kumimoji="0" lang="en-US" sz="1400" b="0" i="0" u="none" strike="noStrike" kern="0" cap="none" spc="0" normalizeH="0" baseline="0" noProof="0" dirty="0" smtClean="0">
                <a:ln>
                  <a:noFill/>
                </a:ln>
                <a:solidFill>
                  <a:srgbClr val="444444"/>
                </a:solidFill>
                <a:effectLst/>
                <a:uLnTx/>
                <a:uFillTx/>
                <a:latin typeface="Museo Sans For Dell" pitchFamily="2" charset="0"/>
                <a:ea typeface="Museo Sans For Dell" pitchFamily="2" charset="0"/>
                <a:cs typeface=""/>
              </a:rPr>
              <a:t>BigTable (column-oriented/tabular)</a:t>
            </a:r>
          </a:p>
          <a:p>
            <a:pPr marL="228600" marR="0" lvl="0" indent="-228600" algn="l" defTabSz="914400" rtl="0" eaLnBrk="1" fontAlgn="base" latinLnBrk="0" hangingPunct="1">
              <a:lnSpc>
                <a:spcPct val="100000"/>
              </a:lnSpc>
              <a:spcBef>
                <a:spcPts val="0"/>
              </a:spcBef>
              <a:spcAft>
                <a:spcPts val="0"/>
              </a:spcAft>
              <a:buClr>
                <a:srgbClr val="0085C3"/>
              </a:buClr>
              <a:buSzTx/>
              <a:buFont typeface="Arial" pitchFamily="34" charset="0"/>
              <a:buChar char="•"/>
              <a:tabLst/>
              <a:defRPr/>
            </a:pPr>
            <a:r>
              <a:rPr kumimoji="0" lang="en-US" sz="1400" b="0" i="0" u="none" strike="noStrike" kern="0" cap="none" spc="0" normalizeH="0" baseline="0" noProof="0" dirty="0" smtClean="0">
                <a:ln>
                  <a:noFill/>
                </a:ln>
                <a:solidFill>
                  <a:srgbClr val="444444"/>
                </a:solidFill>
                <a:effectLst/>
                <a:uLnTx/>
                <a:uFillTx/>
                <a:latin typeface="Museo Sans For Dell" pitchFamily="2" charset="0"/>
                <a:ea typeface="Museo Sans For Dell" pitchFamily="2" charset="0"/>
                <a:cs typeface=""/>
              </a:rPr>
              <a:t>Hypertable (column-oriented/tabular)</a:t>
            </a:r>
          </a:p>
          <a:p>
            <a:pPr marL="228600" marR="0" lvl="0" indent="-228600" algn="l" defTabSz="914400" rtl="0" eaLnBrk="1" fontAlgn="base" latinLnBrk="0" hangingPunct="1">
              <a:lnSpc>
                <a:spcPct val="100000"/>
              </a:lnSpc>
              <a:spcBef>
                <a:spcPts val="0"/>
              </a:spcBef>
              <a:spcAft>
                <a:spcPts val="0"/>
              </a:spcAft>
              <a:buClr>
                <a:srgbClr val="0085C3"/>
              </a:buClr>
              <a:buSzTx/>
              <a:buFont typeface="Arial" pitchFamily="34" charset="0"/>
              <a:buChar char="•"/>
              <a:tabLst/>
              <a:defRPr/>
            </a:pPr>
            <a:r>
              <a:rPr kumimoji="0" lang="en-US" sz="1400" b="0" i="0" u="none" strike="noStrike" kern="0" cap="none" spc="0" normalizeH="0" baseline="0" noProof="0" dirty="0" smtClean="0">
                <a:ln>
                  <a:noFill/>
                </a:ln>
                <a:solidFill>
                  <a:srgbClr val="444444"/>
                </a:solidFill>
                <a:effectLst/>
                <a:uLnTx/>
                <a:uFillTx/>
                <a:latin typeface="Museo Sans For Dell" pitchFamily="2" charset="0"/>
                <a:ea typeface="Museo Sans For Dell" pitchFamily="2" charset="0"/>
                <a:cs typeface=""/>
              </a:rPr>
              <a:t>HBase (column-oriented/tabular)</a:t>
            </a:r>
          </a:p>
          <a:p>
            <a:pPr marL="228600" marR="0" lvl="0" indent="-228600" algn="l" defTabSz="914400" rtl="0" eaLnBrk="1" fontAlgn="base" latinLnBrk="0" hangingPunct="1">
              <a:lnSpc>
                <a:spcPct val="100000"/>
              </a:lnSpc>
              <a:spcBef>
                <a:spcPts val="0"/>
              </a:spcBef>
              <a:spcAft>
                <a:spcPts val="0"/>
              </a:spcAft>
              <a:buClr>
                <a:srgbClr val="0085C3"/>
              </a:buClr>
              <a:buSzTx/>
              <a:buFont typeface="Arial" pitchFamily="34" charset="0"/>
              <a:buChar char="•"/>
              <a:tabLst/>
              <a:defRPr/>
            </a:pPr>
            <a:r>
              <a:rPr kumimoji="0" lang="en-US" sz="1400" b="0" i="0" u="none" strike="noStrike" kern="0" cap="none" spc="0" normalizeH="0" baseline="0" noProof="0" dirty="0" smtClean="0">
                <a:ln>
                  <a:noFill/>
                </a:ln>
                <a:solidFill>
                  <a:srgbClr val="444444"/>
                </a:solidFill>
                <a:effectLst/>
                <a:uLnTx/>
                <a:uFillTx/>
                <a:latin typeface="Museo Sans For Dell" pitchFamily="2" charset="0"/>
                <a:ea typeface="Museo Sans For Dell" pitchFamily="2" charset="0"/>
                <a:cs typeface=""/>
              </a:rPr>
              <a:t>MongoDB (document-oriented)</a:t>
            </a:r>
          </a:p>
          <a:p>
            <a:pPr marL="228600" marR="0" lvl="0" indent="-228600" algn="l" defTabSz="914400" rtl="0" eaLnBrk="1" fontAlgn="base" latinLnBrk="0" hangingPunct="1">
              <a:lnSpc>
                <a:spcPct val="100000"/>
              </a:lnSpc>
              <a:spcBef>
                <a:spcPts val="0"/>
              </a:spcBef>
              <a:spcAft>
                <a:spcPts val="0"/>
              </a:spcAft>
              <a:buClr>
                <a:srgbClr val="0085C3"/>
              </a:buClr>
              <a:buSzTx/>
              <a:buFont typeface="Arial" pitchFamily="34" charset="0"/>
              <a:buChar char="•"/>
              <a:tabLst/>
              <a:defRPr/>
            </a:pPr>
            <a:r>
              <a:rPr kumimoji="0" lang="en-US" sz="1400" b="0" i="0" u="none" strike="noStrike" kern="0" cap="none" spc="0" normalizeH="0" baseline="0" noProof="0" dirty="0" smtClean="0">
                <a:ln>
                  <a:noFill/>
                </a:ln>
                <a:solidFill>
                  <a:srgbClr val="444444"/>
                </a:solidFill>
                <a:effectLst/>
                <a:uLnTx/>
                <a:uFillTx/>
                <a:latin typeface="Museo Sans For Dell" pitchFamily="2" charset="0"/>
                <a:ea typeface="Museo Sans For Dell" pitchFamily="2" charset="0"/>
                <a:cs typeface=""/>
              </a:rPr>
              <a:t>Terrastore (document-oriented)</a:t>
            </a:r>
          </a:p>
          <a:p>
            <a:pPr marL="228600" marR="0" lvl="0" indent="-228600" algn="l" defTabSz="914400" rtl="0" eaLnBrk="1" fontAlgn="base" latinLnBrk="0" hangingPunct="1">
              <a:lnSpc>
                <a:spcPct val="100000"/>
              </a:lnSpc>
              <a:spcBef>
                <a:spcPts val="0"/>
              </a:spcBef>
              <a:spcAft>
                <a:spcPts val="0"/>
              </a:spcAft>
              <a:buClr>
                <a:srgbClr val="0085C3"/>
              </a:buClr>
              <a:buSzTx/>
              <a:buFont typeface="Arial" pitchFamily="34" charset="0"/>
              <a:buChar char="•"/>
              <a:tabLst/>
              <a:defRPr/>
            </a:pPr>
            <a:r>
              <a:rPr kumimoji="0" lang="en-US" sz="1400" b="0" i="0" u="none" strike="noStrike" kern="0" cap="none" spc="0" normalizeH="0" baseline="0" noProof="0" dirty="0" smtClean="0">
                <a:ln>
                  <a:noFill/>
                </a:ln>
                <a:solidFill>
                  <a:srgbClr val="444444"/>
                </a:solidFill>
                <a:effectLst/>
                <a:uLnTx/>
                <a:uFillTx/>
                <a:latin typeface="Museo Sans For Dell" pitchFamily="2" charset="0"/>
                <a:ea typeface="Museo Sans For Dell" pitchFamily="2" charset="0"/>
                <a:cs typeface=""/>
              </a:rPr>
              <a:t>Redis (key-value)</a:t>
            </a:r>
          </a:p>
          <a:p>
            <a:pPr marL="228600" marR="0" lvl="0" indent="-228600" algn="l" defTabSz="914400" rtl="0" eaLnBrk="1" fontAlgn="base" latinLnBrk="0" hangingPunct="1">
              <a:lnSpc>
                <a:spcPct val="100000"/>
              </a:lnSpc>
              <a:spcBef>
                <a:spcPts val="0"/>
              </a:spcBef>
              <a:spcAft>
                <a:spcPts val="0"/>
              </a:spcAft>
              <a:buClr>
                <a:srgbClr val="0085C3"/>
              </a:buClr>
              <a:buSzTx/>
              <a:buFont typeface="Arial" pitchFamily="34" charset="0"/>
              <a:buChar char="•"/>
              <a:tabLst/>
              <a:defRPr/>
            </a:pPr>
            <a:r>
              <a:rPr kumimoji="0" lang="en-US" sz="1400" b="0" i="0" u="none" strike="noStrike" kern="0" cap="none" spc="0" normalizeH="0" baseline="0" noProof="0" dirty="0" smtClean="0">
                <a:ln>
                  <a:noFill/>
                </a:ln>
                <a:solidFill>
                  <a:srgbClr val="444444"/>
                </a:solidFill>
                <a:effectLst/>
                <a:uLnTx/>
                <a:uFillTx/>
                <a:latin typeface="Museo Sans For Dell" pitchFamily="2" charset="0"/>
                <a:ea typeface="Museo Sans For Dell" pitchFamily="2" charset="0"/>
                <a:cs typeface=""/>
              </a:rPr>
              <a:t>Scalaris (key-value)</a:t>
            </a:r>
          </a:p>
          <a:p>
            <a:pPr marL="228600" marR="0" lvl="0" indent="-228600" algn="l" defTabSz="914400" rtl="0" eaLnBrk="1" fontAlgn="base" latinLnBrk="0" hangingPunct="1">
              <a:lnSpc>
                <a:spcPct val="100000"/>
              </a:lnSpc>
              <a:spcBef>
                <a:spcPts val="0"/>
              </a:spcBef>
              <a:spcAft>
                <a:spcPts val="0"/>
              </a:spcAft>
              <a:buClr>
                <a:srgbClr val="0085C3"/>
              </a:buClr>
              <a:buSzTx/>
              <a:buFont typeface="Arial" pitchFamily="34" charset="0"/>
              <a:buChar char="•"/>
              <a:tabLst/>
              <a:defRPr/>
            </a:pPr>
            <a:r>
              <a:rPr kumimoji="0" lang="en-US" sz="1400" b="0" i="0" u="none" strike="noStrike" kern="0" cap="none" spc="0" normalizeH="0" baseline="0" noProof="0" dirty="0" smtClean="0">
                <a:ln>
                  <a:noFill/>
                </a:ln>
                <a:solidFill>
                  <a:srgbClr val="444444"/>
                </a:solidFill>
                <a:effectLst/>
                <a:uLnTx/>
                <a:uFillTx/>
                <a:latin typeface="Museo Sans For Dell" pitchFamily="2" charset="0"/>
                <a:ea typeface="Museo Sans For Dell" pitchFamily="2" charset="0"/>
                <a:cs typeface=""/>
              </a:rPr>
              <a:t>MemcacheDB (key-value)</a:t>
            </a:r>
          </a:p>
          <a:p>
            <a:pPr marL="228600" marR="0" lvl="0" indent="-228600" algn="l" defTabSz="914400" rtl="0" eaLnBrk="1" fontAlgn="base" latinLnBrk="0" hangingPunct="1">
              <a:lnSpc>
                <a:spcPct val="100000"/>
              </a:lnSpc>
              <a:spcBef>
                <a:spcPts val="0"/>
              </a:spcBef>
              <a:spcAft>
                <a:spcPts val="0"/>
              </a:spcAft>
              <a:buClr>
                <a:srgbClr val="0085C3"/>
              </a:buClr>
              <a:buSzTx/>
              <a:buFont typeface="Arial" pitchFamily="34" charset="0"/>
              <a:buChar char="•"/>
              <a:tabLst/>
              <a:defRPr/>
            </a:pPr>
            <a:r>
              <a:rPr kumimoji="0" lang="en-US" sz="1400" b="0" i="0" u="none" strike="noStrike" kern="0" cap="none" spc="0" normalizeH="0" baseline="0" noProof="0" dirty="0" smtClean="0">
                <a:ln>
                  <a:noFill/>
                </a:ln>
                <a:solidFill>
                  <a:srgbClr val="444444"/>
                </a:solidFill>
                <a:effectLst/>
                <a:uLnTx/>
                <a:uFillTx/>
                <a:latin typeface="Museo Sans For Dell" pitchFamily="2" charset="0"/>
                <a:ea typeface="Museo Sans For Dell" pitchFamily="2" charset="0"/>
                <a:cs typeface=""/>
              </a:rPr>
              <a:t>Berkeley DB (key-value)</a:t>
            </a:r>
          </a:p>
          <a:p>
            <a:pPr marL="0" marR="0" lvl="0" indent="0" algn="l" defTabSz="914400" rtl="0" eaLnBrk="1" fontAlgn="base" latinLnBrk="0" hangingPunct="1">
              <a:lnSpc>
                <a:spcPct val="100000"/>
              </a:lnSpc>
              <a:spcBef>
                <a:spcPts val="0"/>
              </a:spcBef>
              <a:spcAft>
                <a:spcPts val="0"/>
              </a:spcAft>
              <a:buClr>
                <a:srgbClr val="0085C3"/>
              </a:buClr>
              <a:buSzTx/>
              <a:buFont typeface="Arial" pitchFamily="34" charset="0"/>
              <a:buNone/>
              <a:tabLst/>
              <a:defRPr/>
            </a:pPr>
            <a:endParaRPr kumimoji="0" lang="en-US" sz="1400" b="0" i="0" u="none" strike="noStrike" kern="0" cap="none" spc="0" normalizeH="0" baseline="0" noProof="0" dirty="0">
              <a:ln>
                <a:noFill/>
              </a:ln>
              <a:solidFill>
                <a:srgbClr val="444444"/>
              </a:solidFill>
              <a:effectLst/>
              <a:uLnTx/>
              <a:uFillTx/>
              <a:latin typeface="Museo Sans For Dell" pitchFamily="2" charset="0"/>
              <a:ea typeface="Museo Sans For Dell" pitchFamily="2" charset="0"/>
              <a:cs typeface=""/>
            </a:endParaRPr>
          </a:p>
        </p:txBody>
      </p:sp>
      <p:sp>
        <p:nvSpPr>
          <p:cNvPr id="6" name="Content Placeholder 3"/>
          <p:cNvSpPr txBox="1">
            <a:spLocks/>
          </p:cNvSpPr>
          <p:nvPr/>
        </p:nvSpPr>
        <p:spPr bwMode="auto">
          <a:xfrm>
            <a:off x="438150" y="660007"/>
            <a:ext cx="3941478" cy="3611880"/>
          </a:xfrm>
          <a:prstGeom prst="rect">
            <a:avLst/>
          </a:prstGeom>
          <a:noFill/>
          <a:ln w="9525">
            <a:noFill/>
            <a:miter lim="800000"/>
            <a:headEnd/>
            <a:tailEnd/>
          </a:ln>
        </p:spPr>
        <p:txBody>
          <a:bodyPr vert="horz" wrap="square" lIns="0" tIns="0" rIns="0" bIns="0" numCol="1" anchor="t" anchorCtr="0" compatLnSpc="1">
            <a:prstTxWarp prst="textNoShape">
              <a:avLst/>
            </a:prstTxWarp>
            <a:normAutofit/>
          </a:bodyPr>
          <a:lstStyle>
            <a:lvl1pPr marL="228600" indent="-228600" algn="l" rtl="0" eaLnBrk="1" fontAlgn="base" hangingPunct="1">
              <a:lnSpc>
                <a:spcPct val="90000"/>
              </a:lnSpc>
              <a:spcBef>
                <a:spcPts val="1200"/>
              </a:spcBef>
              <a:spcAft>
                <a:spcPts val="0"/>
              </a:spcAft>
              <a:buClr>
                <a:schemeClr val="bg1"/>
              </a:buClr>
              <a:buFont typeface="Arial" pitchFamily="34" charset="0"/>
              <a:buChar char="•"/>
              <a:defRPr sz="2000" b="0">
                <a:solidFill>
                  <a:schemeClr val="tx1"/>
                </a:solidFill>
                <a:latin typeface="Museo Sans For Dell" pitchFamily="2" charset="0"/>
                <a:ea typeface="Museo Sans For Dell" pitchFamily="2" charset="0"/>
                <a:cs typeface="+mn-cs"/>
              </a:defRPr>
            </a:lvl1pPr>
            <a:lvl2pPr marL="574675" indent="-231775" algn="l" rtl="0" eaLnBrk="1" fontAlgn="base" hangingPunct="1">
              <a:lnSpc>
                <a:spcPct val="90000"/>
              </a:lnSpc>
              <a:spcBef>
                <a:spcPts val="300"/>
              </a:spcBef>
              <a:spcAft>
                <a:spcPts val="0"/>
              </a:spcAft>
              <a:buClr>
                <a:schemeClr val="bg1"/>
              </a:buClr>
              <a:buFont typeface="Museo Sans For Dell" pitchFamily="2" charset="0"/>
              <a:buChar char="–"/>
              <a:defRPr sz="1800" b="0" baseline="0">
                <a:solidFill>
                  <a:schemeClr val="bg2"/>
                </a:solidFill>
                <a:latin typeface="Museo Sans For Dell" pitchFamily="2" charset="0"/>
                <a:ea typeface="Museo Sans For Dell" pitchFamily="2" charset="0"/>
              </a:defRPr>
            </a:lvl2pPr>
            <a:lvl3pPr marL="909638" indent="-220663" algn="l" rtl="0" eaLnBrk="1" fontAlgn="base" hangingPunct="1">
              <a:lnSpc>
                <a:spcPct val="90000"/>
              </a:lnSpc>
              <a:spcBef>
                <a:spcPts val="300"/>
              </a:spcBef>
              <a:spcAft>
                <a:spcPts val="0"/>
              </a:spcAft>
              <a:buClr>
                <a:schemeClr val="bg1"/>
              </a:buClr>
              <a:buFont typeface="Museo Sans For Dell" pitchFamily="2" charset="0"/>
              <a:buChar char="–"/>
              <a:defRPr sz="1600" b="0" baseline="0">
                <a:solidFill>
                  <a:schemeClr val="bg2"/>
                </a:solidFill>
                <a:latin typeface="Museo Sans For Dell" pitchFamily="2" charset="0"/>
                <a:ea typeface="Museo Sans For Dell" pitchFamily="2" charset="0"/>
              </a:defRPr>
            </a:lvl3pPr>
            <a:lvl4pPr marL="1246188" indent="-222250" algn="l" rtl="0" eaLnBrk="1" fontAlgn="base" hangingPunct="1">
              <a:lnSpc>
                <a:spcPct val="90000"/>
              </a:lnSpc>
              <a:spcBef>
                <a:spcPts val="300"/>
              </a:spcBef>
              <a:spcAft>
                <a:spcPts val="0"/>
              </a:spcAft>
              <a:buClr>
                <a:schemeClr val="bg1"/>
              </a:buClr>
              <a:buFont typeface="Museo For Dell 300" pitchFamily="50" charset="0"/>
              <a:buChar char="–"/>
              <a:defRPr sz="1800" b="0">
                <a:solidFill>
                  <a:schemeClr val="bg2"/>
                </a:solidFill>
                <a:latin typeface="Museo Sans For Dell" pitchFamily="2" charset="0"/>
                <a:ea typeface="Museo Sans For Dell" pitchFamily="2" charset="0"/>
              </a:defRPr>
            </a:lvl4pPr>
            <a:lvl5pPr marL="1608138" indent="-236538" algn="l" rtl="0" eaLnBrk="1" fontAlgn="base" hangingPunct="1">
              <a:lnSpc>
                <a:spcPct val="90000"/>
              </a:lnSpc>
              <a:spcBef>
                <a:spcPts val="800"/>
              </a:spcBef>
              <a:spcAft>
                <a:spcPct val="0"/>
              </a:spcAft>
              <a:buClr>
                <a:schemeClr val="bg1"/>
              </a:buClr>
              <a:buFont typeface="Museo For Dell 300" pitchFamily="50" charset="0"/>
              <a:buChar char="–"/>
              <a:defRPr sz="1800" b="0">
                <a:solidFill>
                  <a:schemeClr val="bg2"/>
                </a:solidFill>
                <a:latin typeface="Museo Sans For Dell" pitchFamily="2" charset="0"/>
                <a:ea typeface="Museo Sans For Dell" pitchFamily="2" charset="0"/>
              </a:defRPr>
            </a:lvl5pPr>
            <a:lvl6pPr marL="2065338" indent="-236538" algn="l" rtl="0" eaLnBrk="1" fontAlgn="base" hangingPunct="1">
              <a:lnSpc>
                <a:spcPct val="95000"/>
              </a:lnSpc>
              <a:spcBef>
                <a:spcPct val="30000"/>
              </a:spcBef>
              <a:spcAft>
                <a:spcPct val="0"/>
              </a:spcAft>
              <a:buClr>
                <a:schemeClr val="accent1"/>
              </a:buClr>
              <a:buFont typeface="Arial" charset="0"/>
              <a:buChar char="–"/>
              <a:defRPr sz="1800">
                <a:solidFill>
                  <a:schemeClr val="accent1"/>
                </a:solidFill>
                <a:latin typeface="+mn-lt"/>
              </a:defRPr>
            </a:lvl6pPr>
            <a:lvl7pPr marL="2522538" indent="-236538" algn="l" rtl="0" eaLnBrk="1" fontAlgn="base" hangingPunct="1">
              <a:lnSpc>
                <a:spcPct val="95000"/>
              </a:lnSpc>
              <a:spcBef>
                <a:spcPct val="30000"/>
              </a:spcBef>
              <a:spcAft>
                <a:spcPct val="0"/>
              </a:spcAft>
              <a:buClr>
                <a:schemeClr val="accent1"/>
              </a:buClr>
              <a:buFont typeface="Arial" charset="0"/>
              <a:buChar char="–"/>
              <a:defRPr sz="1800">
                <a:solidFill>
                  <a:schemeClr val="accent1"/>
                </a:solidFill>
                <a:latin typeface="+mn-lt"/>
              </a:defRPr>
            </a:lvl7pPr>
            <a:lvl8pPr marL="2979738" indent="-236538" algn="l" rtl="0" eaLnBrk="1" fontAlgn="base" hangingPunct="1">
              <a:lnSpc>
                <a:spcPct val="95000"/>
              </a:lnSpc>
              <a:spcBef>
                <a:spcPct val="30000"/>
              </a:spcBef>
              <a:spcAft>
                <a:spcPct val="0"/>
              </a:spcAft>
              <a:buClr>
                <a:schemeClr val="accent1"/>
              </a:buClr>
              <a:buFont typeface="Arial" charset="0"/>
              <a:buChar char="–"/>
              <a:defRPr sz="1800">
                <a:solidFill>
                  <a:schemeClr val="accent1"/>
                </a:solidFill>
                <a:latin typeface="+mn-lt"/>
              </a:defRPr>
            </a:lvl8pPr>
            <a:lvl9pPr marL="3436938" indent="-236538" algn="l" rtl="0" eaLnBrk="1" fontAlgn="base" hangingPunct="1">
              <a:lnSpc>
                <a:spcPct val="95000"/>
              </a:lnSpc>
              <a:spcBef>
                <a:spcPct val="30000"/>
              </a:spcBef>
              <a:spcAft>
                <a:spcPct val="0"/>
              </a:spcAft>
              <a:buClr>
                <a:schemeClr val="accent1"/>
              </a:buClr>
              <a:buFont typeface="Arial" charset="0"/>
              <a:buChar char="–"/>
              <a:defRPr sz="1800">
                <a:solidFill>
                  <a:schemeClr val="accent1"/>
                </a:solidFill>
                <a:latin typeface="+mn-lt"/>
              </a:defRPr>
            </a:lvl9pPr>
          </a:lstStyle>
          <a:p>
            <a:pPr marL="0" marR="0" lvl="0" indent="0" algn="l" defTabSz="914400" rtl="0" eaLnBrk="1" fontAlgn="base" latinLnBrk="0" hangingPunct="1">
              <a:lnSpc>
                <a:spcPct val="100000"/>
              </a:lnSpc>
              <a:spcBef>
                <a:spcPts val="0"/>
              </a:spcBef>
              <a:spcAft>
                <a:spcPts val="0"/>
              </a:spcAft>
              <a:buClr>
                <a:srgbClr val="0085C3"/>
              </a:buClr>
              <a:buSzTx/>
              <a:buFont typeface="Arial" pitchFamily="34" charset="0"/>
              <a:buNone/>
              <a:tabLst/>
              <a:defRPr/>
            </a:pPr>
            <a:r>
              <a:rPr kumimoji="0" lang="en-US" sz="1400" b="1" i="0" u="none" strike="noStrike" kern="0" cap="none" spc="0" normalizeH="0" baseline="0" noProof="0" dirty="0" smtClean="0">
                <a:ln>
                  <a:noFill/>
                </a:ln>
                <a:solidFill>
                  <a:srgbClr val="444444"/>
                </a:solidFill>
                <a:effectLst/>
                <a:uLnTx/>
                <a:uFillTx/>
                <a:latin typeface="Museo Sans For Dell" pitchFamily="2" charset="0"/>
                <a:ea typeface="Museo Sans For Dell" pitchFamily="2" charset="0"/>
                <a:cs typeface=""/>
              </a:rPr>
              <a:t>Available, Partition-Tolerant (AP) Systems</a:t>
            </a:r>
            <a:r>
              <a:rPr kumimoji="0" lang="en-US" sz="1400" b="0" i="0" u="none" strike="noStrike" kern="0" cap="none" spc="0" normalizeH="0" baseline="0" noProof="0" dirty="0" smtClean="0">
                <a:ln>
                  <a:noFill/>
                </a:ln>
                <a:solidFill>
                  <a:srgbClr val="444444"/>
                </a:solidFill>
                <a:effectLst/>
                <a:uLnTx/>
                <a:uFillTx/>
                <a:latin typeface="Museo Sans For Dell" pitchFamily="2" charset="0"/>
                <a:ea typeface="Museo Sans For Dell" pitchFamily="2" charset="0"/>
                <a:cs typeface=""/>
              </a:rPr>
              <a:t> achieve "eventual consistency" through replication and verification. Examples of AP systems include:</a:t>
            </a:r>
          </a:p>
          <a:p>
            <a:pPr marL="228600" marR="0" lvl="0" indent="-228600" algn="l" defTabSz="914400" rtl="0" eaLnBrk="1" fontAlgn="base" latinLnBrk="0" hangingPunct="1">
              <a:lnSpc>
                <a:spcPct val="100000"/>
              </a:lnSpc>
              <a:spcBef>
                <a:spcPts val="0"/>
              </a:spcBef>
              <a:spcAft>
                <a:spcPts val="0"/>
              </a:spcAft>
              <a:buClr>
                <a:srgbClr val="0085C3"/>
              </a:buClr>
              <a:buSzTx/>
              <a:buFont typeface="Arial" pitchFamily="34" charset="0"/>
              <a:buChar char="•"/>
              <a:tabLst/>
              <a:defRPr/>
            </a:pPr>
            <a:r>
              <a:rPr kumimoji="0" lang="en-US" sz="1400" b="0" i="0" u="none" strike="noStrike" kern="0" cap="none" spc="0" normalizeH="0" baseline="0" noProof="0" dirty="0" err="1" smtClean="0">
                <a:ln>
                  <a:noFill/>
                </a:ln>
                <a:solidFill>
                  <a:srgbClr val="444444"/>
                </a:solidFill>
                <a:effectLst/>
                <a:uLnTx/>
                <a:uFillTx/>
                <a:latin typeface="Museo Sans For Dell" pitchFamily="2" charset="0"/>
                <a:ea typeface="Museo Sans For Dell" pitchFamily="2" charset="0"/>
                <a:cs typeface=""/>
              </a:rPr>
              <a:t>DynamoDB</a:t>
            </a:r>
            <a:r>
              <a:rPr kumimoji="0" lang="en-US" sz="1400" b="0" i="0" u="none" strike="noStrike" kern="0" cap="none" spc="0" normalizeH="0" baseline="0" noProof="0" dirty="0" smtClean="0">
                <a:ln>
                  <a:noFill/>
                </a:ln>
                <a:solidFill>
                  <a:srgbClr val="444444"/>
                </a:solidFill>
                <a:effectLst/>
                <a:uLnTx/>
                <a:uFillTx/>
                <a:latin typeface="Museo Sans For Dell" pitchFamily="2" charset="0"/>
                <a:ea typeface="Museo Sans For Dell" pitchFamily="2" charset="0"/>
                <a:cs typeface=""/>
              </a:rPr>
              <a:t> (key-value)</a:t>
            </a:r>
          </a:p>
          <a:p>
            <a:pPr marL="228600" marR="0" lvl="0" indent="-228600" algn="l" defTabSz="914400" rtl="0" eaLnBrk="1" fontAlgn="base" latinLnBrk="0" hangingPunct="1">
              <a:lnSpc>
                <a:spcPct val="100000"/>
              </a:lnSpc>
              <a:spcBef>
                <a:spcPts val="0"/>
              </a:spcBef>
              <a:spcAft>
                <a:spcPts val="0"/>
              </a:spcAft>
              <a:buClr>
                <a:srgbClr val="0085C3"/>
              </a:buClr>
              <a:buSzTx/>
              <a:buFont typeface="Arial" pitchFamily="34" charset="0"/>
              <a:buChar char="•"/>
              <a:tabLst/>
              <a:defRPr/>
            </a:pPr>
            <a:r>
              <a:rPr kumimoji="0" lang="en-US" sz="1400" b="0" i="0" u="none" strike="noStrike" kern="0" cap="none" spc="0" normalizeH="0" baseline="0" noProof="0" dirty="0" smtClean="0">
                <a:ln>
                  <a:noFill/>
                </a:ln>
                <a:solidFill>
                  <a:srgbClr val="444444"/>
                </a:solidFill>
                <a:effectLst/>
                <a:uLnTx/>
                <a:uFillTx/>
                <a:latin typeface="Museo Sans For Dell" pitchFamily="2" charset="0"/>
                <a:ea typeface="Museo Sans For Dell" pitchFamily="2" charset="0"/>
                <a:cs typeface=""/>
              </a:rPr>
              <a:t>Voldemort (key-value)</a:t>
            </a:r>
          </a:p>
          <a:p>
            <a:pPr marL="228600" marR="0" lvl="0" indent="-228600" algn="l" defTabSz="914400" rtl="0" eaLnBrk="1" fontAlgn="base" latinLnBrk="0" hangingPunct="1">
              <a:lnSpc>
                <a:spcPct val="100000"/>
              </a:lnSpc>
              <a:spcBef>
                <a:spcPts val="0"/>
              </a:spcBef>
              <a:spcAft>
                <a:spcPts val="0"/>
              </a:spcAft>
              <a:buClr>
                <a:srgbClr val="0085C3"/>
              </a:buClr>
              <a:buSzTx/>
              <a:buFont typeface="Arial" pitchFamily="34" charset="0"/>
              <a:buChar char="•"/>
              <a:tabLst/>
              <a:defRPr/>
            </a:pPr>
            <a:r>
              <a:rPr kumimoji="0" lang="en-US" sz="1400" b="0" i="0" u="none" strike="noStrike" kern="0" cap="none" spc="0" normalizeH="0" baseline="0" noProof="0" dirty="0" smtClean="0">
                <a:ln>
                  <a:noFill/>
                </a:ln>
                <a:solidFill>
                  <a:srgbClr val="444444"/>
                </a:solidFill>
                <a:effectLst/>
                <a:uLnTx/>
                <a:uFillTx/>
                <a:latin typeface="Museo Sans For Dell" pitchFamily="2" charset="0"/>
                <a:ea typeface="Museo Sans For Dell" pitchFamily="2" charset="0"/>
                <a:cs typeface=""/>
              </a:rPr>
              <a:t>Tokyo Cabinet (key-value)</a:t>
            </a:r>
          </a:p>
          <a:p>
            <a:pPr marL="228600" marR="0" lvl="0" indent="-228600" algn="l" defTabSz="914400" rtl="0" eaLnBrk="1" fontAlgn="base" latinLnBrk="0" hangingPunct="1">
              <a:lnSpc>
                <a:spcPct val="100000"/>
              </a:lnSpc>
              <a:spcBef>
                <a:spcPts val="0"/>
              </a:spcBef>
              <a:spcAft>
                <a:spcPts val="0"/>
              </a:spcAft>
              <a:buClr>
                <a:srgbClr val="0085C3"/>
              </a:buClr>
              <a:buSzTx/>
              <a:buFont typeface="Arial" pitchFamily="34" charset="0"/>
              <a:buChar char="•"/>
              <a:tabLst/>
              <a:defRPr/>
            </a:pPr>
            <a:r>
              <a:rPr kumimoji="0" lang="en-US" sz="1400" b="0" i="0" u="none" strike="noStrike" kern="0" cap="none" spc="0" normalizeH="0" baseline="0" noProof="0" dirty="0" smtClean="0">
                <a:ln>
                  <a:noFill/>
                </a:ln>
                <a:solidFill>
                  <a:srgbClr val="444444"/>
                </a:solidFill>
                <a:effectLst/>
                <a:uLnTx/>
                <a:uFillTx/>
                <a:latin typeface="Museo Sans For Dell" pitchFamily="2" charset="0"/>
                <a:ea typeface="Museo Sans For Dell" pitchFamily="2" charset="0"/>
                <a:cs typeface=""/>
              </a:rPr>
              <a:t>KAI (key-value)</a:t>
            </a:r>
          </a:p>
          <a:p>
            <a:pPr marL="228600" marR="0" lvl="0" indent="-228600" algn="l" defTabSz="914400" rtl="0" eaLnBrk="1" fontAlgn="base" latinLnBrk="0" hangingPunct="1">
              <a:lnSpc>
                <a:spcPct val="100000"/>
              </a:lnSpc>
              <a:spcBef>
                <a:spcPts val="0"/>
              </a:spcBef>
              <a:spcAft>
                <a:spcPts val="0"/>
              </a:spcAft>
              <a:buClr>
                <a:srgbClr val="0085C3"/>
              </a:buClr>
              <a:buSzTx/>
              <a:buFont typeface="Arial" pitchFamily="34" charset="0"/>
              <a:buChar char="•"/>
              <a:tabLst/>
              <a:defRPr/>
            </a:pPr>
            <a:r>
              <a:rPr kumimoji="0" lang="en-US" sz="1400" b="0" i="0" u="none" strike="noStrike" kern="0" cap="none" spc="0" normalizeH="0" baseline="0" noProof="0" dirty="0" smtClean="0">
                <a:ln>
                  <a:noFill/>
                </a:ln>
                <a:solidFill>
                  <a:srgbClr val="444444"/>
                </a:solidFill>
                <a:effectLst/>
                <a:uLnTx/>
                <a:uFillTx/>
                <a:latin typeface="Museo Sans For Dell" pitchFamily="2" charset="0"/>
                <a:ea typeface="Museo Sans For Dell" pitchFamily="2" charset="0"/>
                <a:cs typeface=""/>
              </a:rPr>
              <a:t>Cassandra (column-oriented/tabular)</a:t>
            </a:r>
          </a:p>
          <a:p>
            <a:pPr marL="228600" marR="0" lvl="0" indent="-228600" algn="l" defTabSz="914400" rtl="0" eaLnBrk="1" fontAlgn="base" latinLnBrk="0" hangingPunct="1">
              <a:lnSpc>
                <a:spcPct val="100000"/>
              </a:lnSpc>
              <a:spcBef>
                <a:spcPts val="0"/>
              </a:spcBef>
              <a:spcAft>
                <a:spcPts val="0"/>
              </a:spcAft>
              <a:buClr>
                <a:srgbClr val="0085C3"/>
              </a:buClr>
              <a:buSzTx/>
              <a:buFont typeface="Arial" pitchFamily="34" charset="0"/>
              <a:buChar char="•"/>
              <a:tabLst/>
              <a:defRPr/>
            </a:pPr>
            <a:r>
              <a:rPr kumimoji="0" lang="en-US" sz="1400" b="0" i="0" u="none" strike="noStrike" kern="0" cap="none" spc="0" normalizeH="0" baseline="0" noProof="0" dirty="0" smtClean="0">
                <a:ln>
                  <a:noFill/>
                </a:ln>
                <a:solidFill>
                  <a:srgbClr val="444444"/>
                </a:solidFill>
                <a:effectLst/>
                <a:uLnTx/>
                <a:uFillTx/>
                <a:latin typeface="Museo Sans For Dell" pitchFamily="2" charset="0"/>
                <a:ea typeface="Museo Sans For Dell" pitchFamily="2" charset="0"/>
                <a:cs typeface=""/>
              </a:rPr>
              <a:t>CouchDB (document-oriented)</a:t>
            </a:r>
          </a:p>
          <a:p>
            <a:pPr marL="228600" marR="0" lvl="0" indent="-228600" algn="l" defTabSz="914400" rtl="0" eaLnBrk="1" fontAlgn="base" latinLnBrk="0" hangingPunct="1">
              <a:lnSpc>
                <a:spcPct val="100000"/>
              </a:lnSpc>
              <a:spcBef>
                <a:spcPts val="0"/>
              </a:spcBef>
              <a:spcAft>
                <a:spcPts val="0"/>
              </a:spcAft>
              <a:buClr>
                <a:srgbClr val="0085C3"/>
              </a:buClr>
              <a:buSzTx/>
              <a:buFont typeface="Arial" pitchFamily="34" charset="0"/>
              <a:buChar char="•"/>
              <a:tabLst/>
              <a:defRPr/>
            </a:pPr>
            <a:r>
              <a:rPr kumimoji="0" lang="en-US" sz="1400" b="0" i="0" u="none" strike="noStrike" kern="0" cap="none" spc="0" normalizeH="0" baseline="0" noProof="0" dirty="0" smtClean="0">
                <a:ln>
                  <a:noFill/>
                </a:ln>
                <a:solidFill>
                  <a:srgbClr val="444444"/>
                </a:solidFill>
                <a:effectLst/>
                <a:uLnTx/>
                <a:uFillTx/>
                <a:latin typeface="Museo Sans For Dell" pitchFamily="2" charset="0"/>
                <a:ea typeface="Museo Sans For Dell" pitchFamily="2" charset="0"/>
                <a:cs typeface=""/>
              </a:rPr>
              <a:t>SimpleDB (document-oriented)</a:t>
            </a:r>
          </a:p>
          <a:p>
            <a:pPr marL="228600" marR="0" lvl="0" indent="-228600" algn="l" defTabSz="914400" rtl="0" eaLnBrk="1" fontAlgn="base" latinLnBrk="0" hangingPunct="1">
              <a:lnSpc>
                <a:spcPct val="100000"/>
              </a:lnSpc>
              <a:spcBef>
                <a:spcPts val="0"/>
              </a:spcBef>
              <a:spcAft>
                <a:spcPts val="0"/>
              </a:spcAft>
              <a:buClr>
                <a:srgbClr val="0085C3"/>
              </a:buClr>
              <a:buSzTx/>
              <a:buFont typeface="Arial" pitchFamily="34" charset="0"/>
              <a:buChar char="•"/>
              <a:tabLst/>
              <a:defRPr/>
            </a:pPr>
            <a:r>
              <a:rPr kumimoji="0" lang="en-US" sz="1400" b="0" i="0" u="none" strike="noStrike" kern="0" cap="none" spc="0" normalizeH="0" baseline="0" noProof="0" dirty="0" smtClean="0">
                <a:ln>
                  <a:noFill/>
                </a:ln>
                <a:solidFill>
                  <a:srgbClr val="444444"/>
                </a:solidFill>
                <a:effectLst/>
                <a:uLnTx/>
                <a:uFillTx/>
                <a:latin typeface="Museo Sans For Dell" pitchFamily="2" charset="0"/>
                <a:ea typeface="Museo Sans For Dell" pitchFamily="2" charset="0"/>
                <a:cs typeface=""/>
              </a:rPr>
              <a:t>Riak (document-oriented)</a:t>
            </a:r>
            <a:endParaRPr kumimoji="0" lang="en-US" sz="1400" b="0" i="0" u="none" strike="noStrike" kern="0" cap="none" spc="0" normalizeH="0" baseline="0" noProof="0" dirty="0">
              <a:ln>
                <a:noFill/>
              </a:ln>
              <a:solidFill>
                <a:srgbClr val="444444"/>
              </a:solidFill>
              <a:effectLst/>
              <a:uLnTx/>
              <a:uFillTx/>
              <a:latin typeface="Museo Sans For Dell" pitchFamily="2" charset="0"/>
              <a:ea typeface="Museo Sans For Dell" pitchFamily="2" charset="0"/>
              <a:cs typeface=""/>
            </a:endParaRPr>
          </a:p>
        </p:txBody>
      </p:sp>
      <p:sp>
        <p:nvSpPr>
          <p:cNvPr id="7" name="Rectangle 6"/>
          <p:cNvSpPr/>
          <p:nvPr/>
        </p:nvSpPr>
        <p:spPr>
          <a:xfrm>
            <a:off x="598811" y="1294726"/>
            <a:ext cx="1844984" cy="258945"/>
          </a:xfrm>
          <a:prstGeom prst="rect">
            <a:avLst/>
          </a:prstGeom>
          <a:solidFill>
            <a:srgbClr val="FFFF00">
              <a:alpha val="34000"/>
            </a:srgbClr>
          </a:solidFill>
          <a:ln w="38100">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342900" indent="-342900" algn="ctr">
              <a:buFont typeface="Arial" charset="0"/>
              <a:buChar char="•"/>
            </a:pPr>
            <a:endParaRPr lang="en-US"/>
          </a:p>
        </p:txBody>
      </p:sp>
      <p:sp>
        <p:nvSpPr>
          <p:cNvPr id="8" name="Rectangle 7"/>
          <p:cNvSpPr/>
          <p:nvPr/>
        </p:nvSpPr>
        <p:spPr>
          <a:xfrm>
            <a:off x="4683940" y="3462043"/>
            <a:ext cx="1844984" cy="258945"/>
          </a:xfrm>
          <a:prstGeom prst="rect">
            <a:avLst/>
          </a:prstGeom>
          <a:solidFill>
            <a:srgbClr val="FFFF00">
              <a:alpha val="34000"/>
            </a:srgbClr>
          </a:solidFill>
          <a:ln w="38100">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342900" indent="-342900" algn="ctr">
              <a:buFont typeface="Arial" charset="0"/>
              <a:buChar char="•"/>
            </a:pPr>
            <a:endParaRPr lang="en-US"/>
          </a:p>
        </p:txBody>
      </p:sp>
      <p:sp>
        <p:nvSpPr>
          <p:cNvPr id="9" name="Rectangle 8"/>
          <p:cNvSpPr/>
          <p:nvPr/>
        </p:nvSpPr>
        <p:spPr>
          <a:xfrm>
            <a:off x="425904" y="4444404"/>
            <a:ext cx="4572000" cy="261610"/>
          </a:xfrm>
          <a:prstGeom prst="rect">
            <a:avLst/>
          </a:prstGeom>
        </p:spPr>
        <p:txBody>
          <a:bodyPr>
            <a:spAutoFit/>
          </a:bodyPr>
          <a:lstStyle/>
          <a:p>
            <a:r>
              <a:rPr lang="en-US" sz="1100" dirty="0"/>
              <a:t>http://</a:t>
            </a:r>
            <a:r>
              <a:rPr lang="en-US" sz="1100" dirty="0" err="1"/>
              <a:t>blog.nahurst.com</a:t>
            </a:r>
            <a:r>
              <a:rPr lang="en-US" sz="1100" dirty="0"/>
              <a:t>/visual-guide-to-</a:t>
            </a:r>
            <a:r>
              <a:rPr lang="en-US" sz="1100" dirty="0" err="1"/>
              <a:t>nosql</a:t>
            </a:r>
            <a:r>
              <a:rPr lang="en-US" sz="1100" dirty="0"/>
              <a:t>-systems</a:t>
            </a:r>
          </a:p>
        </p:txBody>
      </p:sp>
    </p:spTree>
    <p:extLst>
      <p:ext uri="{BB962C8B-B14F-4D97-AF65-F5344CB8AC3E}">
        <p14:creationId xmlns:p14="http://schemas.microsoft.com/office/powerpoint/2010/main" val="1352870366"/>
      </p:ext>
    </p:extLst>
  </p:cSld>
  <p:clrMapOvr>
    <a:masterClrMapping/>
  </p:clrMapOvr>
  <p:transition spd="med">
    <p:wipe dir="r"/>
  </p:transition>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Database Models</a:t>
            </a:r>
            <a:endParaRPr lang="en-US" dirty="0"/>
          </a:p>
        </p:txBody>
      </p:sp>
      <p:sp>
        <p:nvSpPr>
          <p:cNvPr id="5" name="Content Placeholder 2"/>
          <p:cNvSpPr txBox="1">
            <a:spLocks/>
          </p:cNvSpPr>
          <p:nvPr/>
        </p:nvSpPr>
        <p:spPr bwMode="auto">
          <a:xfrm>
            <a:off x="4539632" y="64736"/>
            <a:ext cx="4343236" cy="4434436"/>
          </a:xfrm>
          <a:prstGeom prst="rect">
            <a:avLst/>
          </a:prstGeom>
          <a:noFill/>
          <a:ln w="9525">
            <a:noFill/>
            <a:miter lim="800000"/>
            <a:headEnd/>
            <a:tailEnd/>
          </a:ln>
        </p:spPr>
        <p:txBody>
          <a:bodyPr vert="horz" wrap="square" lIns="0" tIns="0" rIns="0" bIns="0" numCol="1" anchor="t" anchorCtr="0" compatLnSpc="1">
            <a:prstTxWarp prst="textNoShape">
              <a:avLst/>
            </a:prstTxWarp>
            <a:noAutofit/>
          </a:bodyPr>
          <a:lstStyle>
            <a:lvl1pPr marL="228600" indent="-228600" algn="l" rtl="0" eaLnBrk="1" fontAlgn="base" hangingPunct="1">
              <a:lnSpc>
                <a:spcPct val="90000"/>
              </a:lnSpc>
              <a:spcBef>
                <a:spcPts val="1200"/>
              </a:spcBef>
              <a:spcAft>
                <a:spcPts val="0"/>
              </a:spcAft>
              <a:buClr>
                <a:schemeClr val="bg1"/>
              </a:buClr>
              <a:buFont typeface="Arial" pitchFamily="34" charset="0"/>
              <a:buChar char="•"/>
              <a:defRPr sz="2000" b="0">
                <a:solidFill>
                  <a:schemeClr val="tx1"/>
                </a:solidFill>
                <a:latin typeface="Museo Sans For Dell" pitchFamily="2" charset="0"/>
                <a:ea typeface="Museo Sans For Dell" pitchFamily="2" charset="0"/>
                <a:cs typeface="+mn-cs"/>
              </a:defRPr>
            </a:lvl1pPr>
            <a:lvl2pPr marL="574675" indent="-231775" algn="l" rtl="0" eaLnBrk="1" fontAlgn="base" hangingPunct="1">
              <a:lnSpc>
                <a:spcPct val="90000"/>
              </a:lnSpc>
              <a:spcBef>
                <a:spcPts val="300"/>
              </a:spcBef>
              <a:spcAft>
                <a:spcPts val="0"/>
              </a:spcAft>
              <a:buClr>
                <a:schemeClr val="bg1"/>
              </a:buClr>
              <a:buFont typeface="Museo Sans For Dell" pitchFamily="2" charset="0"/>
              <a:buChar char="–"/>
              <a:defRPr sz="1800" b="0" baseline="0">
                <a:solidFill>
                  <a:schemeClr val="tx1"/>
                </a:solidFill>
                <a:latin typeface="Museo Sans For Dell" pitchFamily="2" charset="0"/>
                <a:ea typeface="Museo Sans For Dell" pitchFamily="2" charset="0"/>
              </a:defRPr>
            </a:lvl2pPr>
            <a:lvl3pPr marL="909638" indent="-220663" algn="l" rtl="0" eaLnBrk="1" fontAlgn="base" hangingPunct="1">
              <a:lnSpc>
                <a:spcPct val="90000"/>
              </a:lnSpc>
              <a:spcBef>
                <a:spcPts val="300"/>
              </a:spcBef>
              <a:spcAft>
                <a:spcPts val="0"/>
              </a:spcAft>
              <a:buClr>
                <a:schemeClr val="bg1"/>
              </a:buClr>
              <a:buFont typeface="Museo Sans For Dell" pitchFamily="2" charset="0"/>
              <a:buChar char="–"/>
              <a:defRPr sz="1600" b="0" baseline="0">
                <a:solidFill>
                  <a:schemeClr val="tx1"/>
                </a:solidFill>
                <a:latin typeface="Museo Sans For Dell" pitchFamily="2" charset="0"/>
                <a:ea typeface="Museo Sans For Dell" pitchFamily="2" charset="0"/>
              </a:defRPr>
            </a:lvl3pPr>
            <a:lvl4pPr marL="1246188" indent="-222250" algn="l" rtl="0" eaLnBrk="1" fontAlgn="base" hangingPunct="1">
              <a:lnSpc>
                <a:spcPct val="90000"/>
              </a:lnSpc>
              <a:spcBef>
                <a:spcPts val="300"/>
              </a:spcBef>
              <a:spcAft>
                <a:spcPts val="0"/>
              </a:spcAft>
              <a:buClr>
                <a:schemeClr val="bg1"/>
              </a:buClr>
              <a:buFont typeface="Museo For Dell 300" pitchFamily="50" charset="0"/>
              <a:buChar char="–"/>
              <a:defRPr sz="1800" b="0">
                <a:solidFill>
                  <a:schemeClr val="bg2"/>
                </a:solidFill>
                <a:latin typeface="Museo Sans For Dell" pitchFamily="2" charset="0"/>
                <a:ea typeface="Museo Sans For Dell" pitchFamily="2" charset="0"/>
              </a:defRPr>
            </a:lvl4pPr>
            <a:lvl5pPr marL="1608138" indent="-236538" algn="l" rtl="0" eaLnBrk="1" fontAlgn="base" hangingPunct="1">
              <a:lnSpc>
                <a:spcPct val="90000"/>
              </a:lnSpc>
              <a:spcBef>
                <a:spcPts val="800"/>
              </a:spcBef>
              <a:spcAft>
                <a:spcPct val="0"/>
              </a:spcAft>
              <a:buClr>
                <a:schemeClr val="bg1"/>
              </a:buClr>
              <a:buFont typeface="Museo For Dell 300" pitchFamily="50" charset="0"/>
              <a:buChar char="–"/>
              <a:defRPr sz="1800" b="0">
                <a:solidFill>
                  <a:schemeClr val="bg2"/>
                </a:solidFill>
                <a:latin typeface="Museo Sans For Dell" pitchFamily="2" charset="0"/>
                <a:ea typeface="Museo Sans For Dell" pitchFamily="2" charset="0"/>
              </a:defRPr>
            </a:lvl5pPr>
            <a:lvl6pPr marL="2065338" indent="-236538" algn="l" rtl="0" eaLnBrk="1" fontAlgn="base" hangingPunct="1">
              <a:lnSpc>
                <a:spcPct val="95000"/>
              </a:lnSpc>
              <a:spcBef>
                <a:spcPct val="30000"/>
              </a:spcBef>
              <a:spcAft>
                <a:spcPct val="0"/>
              </a:spcAft>
              <a:buClr>
                <a:schemeClr val="accent1"/>
              </a:buClr>
              <a:buFont typeface="Arial" charset="0"/>
              <a:buChar char="–"/>
              <a:defRPr sz="1800">
                <a:solidFill>
                  <a:schemeClr val="accent1"/>
                </a:solidFill>
                <a:latin typeface="+mn-lt"/>
              </a:defRPr>
            </a:lvl6pPr>
            <a:lvl7pPr marL="2522538" indent="-236538" algn="l" rtl="0" eaLnBrk="1" fontAlgn="base" hangingPunct="1">
              <a:lnSpc>
                <a:spcPct val="95000"/>
              </a:lnSpc>
              <a:spcBef>
                <a:spcPct val="30000"/>
              </a:spcBef>
              <a:spcAft>
                <a:spcPct val="0"/>
              </a:spcAft>
              <a:buClr>
                <a:schemeClr val="accent1"/>
              </a:buClr>
              <a:buFont typeface="Arial" charset="0"/>
              <a:buChar char="–"/>
              <a:defRPr sz="1800">
                <a:solidFill>
                  <a:schemeClr val="accent1"/>
                </a:solidFill>
                <a:latin typeface="+mn-lt"/>
              </a:defRPr>
            </a:lvl7pPr>
            <a:lvl8pPr marL="2979738" indent="-236538" algn="l" rtl="0" eaLnBrk="1" fontAlgn="base" hangingPunct="1">
              <a:lnSpc>
                <a:spcPct val="95000"/>
              </a:lnSpc>
              <a:spcBef>
                <a:spcPct val="30000"/>
              </a:spcBef>
              <a:spcAft>
                <a:spcPct val="0"/>
              </a:spcAft>
              <a:buClr>
                <a:schemeClr val="accent1"/>
              </a:buClr>
              <a:buFont typeface="Arial" charset="0"/>
              <a:buChar char="–"/>
              <a:defRPr sz="1800">
                <a:solidFill>
                  <a:schemeClr val="accent1"/>
                </a:solidFill>
                <a:latin typeface="+mn-lt"/>
              </a:defRPr>
            </a:lvl8pPr>
            <a:lvl9pPr marL="3436938" indent="-236538" algn="l" rtl="0" eaLnBrk="1" fontAlgn="base" hangingPunct="1">
              <a:lnSpc>
                <a:spcPct val="95000"/>
              </a:lnSpc>
              <a:spcBef>
                <a:spcPct val="30000"/>
              </a:spcBef>
              <a:spcAft>
                <a:spcPct val="0"/>
              </a:spcAft>
              <a:buClr>
                <a:schemeClr val="accent1"/>
              </a:buClr>
              <a:buFont typeface="Arial" charset="0"/>
              <a:buChar char="–"/>
              <a:defRPr sz="1800">
                <a:solidFill>
                  <a:schemeClr val="accent1"/>
                </a:solidFill>
                <a:latin typeface="+mn-lt"/>
              </a:defRPr>
            </a:lvl9pPr>
          </a:lstStyle>
          <a:p>
            <a:pPr marL="0" indent="0">
              <a:lnSpc>
                <a:spcPct val="100000"/>
              </a:lnSpc>
              <a:spcBef>
                <a:spcPts val="0"/>
              </a:spcBef>
              <a:buClr>
                <a:srgbClr val="0085C3"/>
              </a:buClr>
              <a:buNone/>
            </a:pPr>
            <a:r>
              <a:rPr kumimoji="0" lang="en-US" sz="1400" b="1" i="0" u="none" strike="noStrike" kern="0" cap="none" spc="0" normalizeH="0" baseline="0" noProof="0" dirty="0" smtClean="0">
                <a:ln>
                  <a:noFill/>
                </a:ln>
                <a:solidFill>
                  <a:srgbClr val="444444"/>
                </a:solidFill>
                <a:effectLst/>
                <a:uLnTx/>
                <a:uFillTx/>
                <a:latin typeface="Museo Sans For Dell" pitchFamily="2" charset="0"/>
                <a:ea typeface="Museo Sans For Dell" pitchFamily="2" charset="0"/>
                <a:cs typeface=""/>
              </a:rPr>
              <a:t>Consistent, Available (CA) Systems</a:t>
            </a:r>
            <a:r>
              <a:rPr kumimoji="0" lang="en-US" sz="1400" b="0" i="0" u="none" strike="noStrike" kern="0" cap="none" spc="0" normalizeH="0" baseline="0" noProof="0" dirty="0" smtClean="0">
                <a:ln>
                  <a:noFill/>
                </a:ln>
                <a:solidFill>
                  <a:srgbClr val="444444"/>
                </a:solidFill>
                <a:effectLst/>
                <a:uLnTx/>
                <a:uFillTx/>
                <a:latin typeface="Museo Sans For Dell" pitchFamily="2" charset="0"/>
                <a:ea typeface="Museo Sans For Dell" pitchFamily="2" charset="0"/>
                <a:cs typeface=""/>
              </a:rPr>
              <a:t> have trouble with partitions and typically deal with it with replication. Examples of CA systems include:</a:t>
            </a:r>
          </a:p>
          <a:p>
            <a:pPr>
              <a:lnSpc>
                <a:spcPct val="100000"/>
              </a:lnSpc>
              <a:spcBef>
                <a:spcPts val="0"/>
              </a:spcBef>
              <a:buClr>
                <a:srgbClr val="0085C3"/>
              </a:buClr>
            </a:pPr>
            <a:r>
              <a:rPr kumimoji="0" lang="en-US" sz="1400" b="0" i="0" u="none" strike="noStrike" kern="0" cap="none" spc="0" normalizeH="0" baseline="0" noProof="0" dirty="0" smtClean="0">
                <a:ln>
                  <a:noFill/>
                </a:ln>
                <a:solidFill>
                  <a:srgbClr val="444444"/>
                </a:solidFill>
                <a:effectLst/>
                <a:uLnTx/>
                <a:uFillTx/>
                <a:latin typeface="Museo Sans For Dell" pitchFamily="2" charset="0"/>
                <a:ea typeface="Museo Sans For Dell" pitchFamily="2" charset="0"/>
                <a:cs typeface=""/>
              </a:rPr>
              <a:t>Traditional RDBMSs like Postgres, MySQL, </a:t>
            </a:r>
            <a:r>
              <a:rPr kumimoji="0" lang="en-US" sz="1400" b="0" i="0" u="none" strike="noStrike" kern="0" cap="none" spc="0" normalizeH="0" noProof="0" dirty="0" smtClean="0">
                <a:ln>
                  <a:noFill/>
                </a:ln>
                <a:solidFill>
                  <a:srgbClr val="444444"/>
                </a:solidFill>
                <a:effectLst/>
                <a:uLnTx/>
                <a:uFillTx/>
                <a:latin typeface="Museo Sans For Dell" pitchFamily="2" charset="0"/>
                <a:ea typeface="Museo Sans For Dell" pitchFamily="2" charset="0"/>
                <a:cs typeface=""/>
              </a:rPr>
              <a:t> </a:t>
            </a:r>
            <a:r>
              <a:rPr kumimoji="0" lang="en-US" sz="1400" b="0" i="0" u="none" strike="noStrike" kern="0" cap="none" spc="0" normalizeH="0" baseline="0" noProof="0" dirty="0" smtClean="0">
                <a:ln>
                  <a:noFill/>
                </a:ln>
                <a:solidFill>
                  <a:srgbClr val="444444"/>
                </a:solidFill>
                <a:effectLst/>
                <a:uLnTx/>
                <a:uFillTx/>
                <a:latin typeface="Museo Sans For Dell" pitchFamily="2" charset="0"/>
                <a:ea typeface="Museo Sans For Dell" pitchFamily="2" charset="0"/>
                <a:cs typeface=""/>
              </a:rPr>
              <a:t>(relational)</a:t>
            </a:r>
          </a:p>
          <a:p>
            <a:pPr marL="228600" marR="0" lvl="0" indent="-228600" algn="l" defTabSz="914400" rtl="0" eaLnBrk="1" fontAlgn="base" latinLnBrk="0" hangingPunct="1">
              <a:lnSpc>
                <a:spcPct val="100000"/>
              </a:lnSpc>
              <a:spcBef>
                <a:spcPts val="0"/>
              </a:spcBef>
              <a:spcAft>
                <a:spcPts val="0"/>
              </a:spcAft>
              <a:buClr>
                <a:srgbClr val="0085C3"/>
              </a:buClr>
              <a:buSzTx/>
              <a:buFont typeface="Arial" pitchFamily="34" charset="0"/>
              <a:buChar char="•"/>
              <a:tabLst/>
              <a:defRPr/>
            </a:pPr>
            <a:r>
              <a:rPr kumimoji="0" lang="en-US" sz="1400" b="0" i="0" u="none" strike="noStrike" kern="0" cap="none" spc="0" normalizeH="0" baseline="0" noProof="0" dirty="0" smtClean="0">
                <a:ln>
                  <a:noFill/>
                </a:ln>
                <a:solidFill>
                  <a:srgbClr val="444444"/>
                </a:solidFill>
                <a:effectLst/>
                <a:uLnTx/>
                <a:uFillTx/>
                <a:latin typeface="Museo Sans For Dell" pitchFamily="2" charset="0"/>
                <a:ea typeface="Museo Sans For Dell" pitchFamily="2" charset="0"/>
                <a:cs typeface=""/>
              </a:rPr>
              <a:t>Vertica (column-oriented)</a:t>
            </a:r>
          </a:p>
          <a:p>
            <a:pPr marL="228600" marR="0" lvl="0" indent="-228600" algn="l" defTabSz="914400" rtl="0" eaLnBrk="1" fontAlgn="base" latinLnBrk="0" hangingPunct="1">
              <a:lnSpc>
                <a:spcPct val="100000"/>
              </a:lnSpc>
              <a:spcBef>
                <a:spcPts val="0"/>
              </a:spcBef>
              <a:spcAft>
                <a:spcPts val="0"/>
              </a:spcAft>
              <a:buClr>
                <a:srgbClr val="0085C3"/>
              </a:buClr>
              <a:buSzTx/>
              <a:buFont typeface="Arial" pitchFamily="34" charset="0"/>
              <a:buChar char="•"/>
              <a:tabLst/>
              <a:defRPr/>
            </a:pPr>
            <a:r>
              <a:rPr kumimoji="0" lang="en-US" sz="1400" b="0" i="0" u="none" strike="noStrike" kern="0" cap="none" spc="0" normalizeH="0" baseline="0" noProof="0" dirty="0" smtClean="0">
                <a:ln>
                  <a:noFill/>
                </a:ln>
                <a:solidFill>
                  <a:srgbClr val="444444"/>
                </a:solidFill>
                <a:effectLst/>
                <a:uLnTx/>
                <a:uFillTx/>
                <a:latin typeface="Museo Sans For Dell" pitchFamily="2" charset="0"/>
                <a:ea typeface="Museo Sans For Dell" pitchFamily="2" charset="0"/>
                <a:cs typeface=""/>
              </a:rPr>
              <a:t>Aster Data (relational)</a:t>
            </a:r>
          </a:p>
          <a:p>
            <a:pPr marL="228600" marR="0" lvl="0" indent="-228600" algn="l" defTabSz="914400" rtl="0" eaLnBrk="1" fontAlgn="base" latinLnBrk="0" hangingPunct="1">
              <a:lnSpc>
                <a:spcPct val="100000"/>
              </a:lnSpc>
              <a:spcBef>
                <a:spcPts val="0"/>
              </a:spcBef>
              <a:spcAft>
                <a:spcPts val="0"/>
              </a:spcAft>
              <a:buClr>
                <a:srgbClr val="0085C3"/>
              </a:buClr>
              <a:buSzTx/>
              <a:buFont typeface="Arial" pitchFamily="34" charset="0"/>
              <a:buChar char="•"/>
              <a:tabLst/>
              <a:defRPr/>
            </a:pPr>
            <a:r>
              <a:rPr kumimoji="0" lang="en-US" sz="1400" b="0" i="0" u="none" strike="noStrike" kern="0" cap="none" spc="0" normalizeH="0" baseline="0" noProof="0" dirty="0" err="1" smtClean="0">
                <a:ln>
                  <a:noFill/>
                </a:ln>
                <a:solidFill>
                  <a:srgbClr val="444444"/>
                </a:solidFill>
                <a:effectLst/>
                <a:uLnTx/>
                <a:uFillTx/>
                <a:latin typeface="Museo Sans For Dell" pitchFamily="2" charset="0"/>
                <a:ea typeface="Museo Sans For Dell" pitchFamily="2" charset="0"/>
                <a:cs typeface=""/>
              </a:rPr>
              <a:t>Greenplum</a:t>
            </a:r>
            <a:r>
              <a:rPr kumimoji="0" lang="en-US" sz="1400" b="0" i="0" u="none" strike="noStrike" kern="0" cap="none" spc="0" normalizeH="0" baseline="0" noProof="0" dirty="0" smtClean="0">
                <a:ln>
                  <a:noFill/>
                </a:ln>
                <a:solidFill>
                  <a:srgbClr val="444444"/>
                </a:solidFill>
                <a:effectLst/>
                <a:uLnTx/>
                <a:uFillTx/>
                <a:latin typeface="Museo Sans For Dell" pitchFamily="2" charset="0"/>
                <a:ea typeface="Museo Sans For Dell" pitchFamily="2" charset="0"/>
                <a:cs typeface=""/>
              </a:rPr>
              <a:t> (relational)</a:t>
            </a:r>
            <a:br>
              <a:rPr kumimoji="0" lang="en-US" sz="1400" b="0" i="0" u="none" strike="noStrike" kern="0" cap="none" spc="0" normalizeH="0" baseline="0" noProof="0" dirty="0" smtClean="0">
                <a:ln>
                  <a:noFill/>
                </a:ln>
                <a:solidFill>
                  <a:srgbClr val="444444"/>
                </a:solidFill>
                <a:effectLst/>
                <a:uLnTx/>
                <a:uFillTx/>
                <a:latin typeface="Museo Sans For Dell" pitchFamily="2" charset="0"/>
                <a:ea typeface="Museo Sans For Dell" pitchFamily="2" charset="0"/>
                <a:cs typeface=""/>
              </a:rPr>
            </a:br>
            <a:endParaRPr kumimoji="0" lang="en-US" sz="1400" b="0" i="0" u="none" strike="noStrike" kern="0" cap="none" spc="0" normalizeH="0" baseline="0" noProof="0" dirty="0" smtClean="0">
              <a:ln>
                <a:noFill/>
              </a:ln>
              <a:solidFill>
                <a:srgbClr val="444444"/>
              </a:solidFill>
              <a:effectLst/>
              <a:uLnTx/>
              <a:uFillTx/>
              <a:latin typeface="Museo Sans For Dell" pitchFamily="2" charset="0"/>
              <a:ea typeface="Museo Sans For Dell" pitchFamily="2" charset="0"/>
              <a:cs typeface=""/>
            </a:endParaRPr>
          </a:p>
          <a:p>
            <a:pPr marL="0" marR="0" lvl="0" indent="0" algn="l" defTabSz="914400" rtl="0" eaLnBrk="1" fontAlgn="base" latinLnBrk="0" hangingPunct="1">
              <a:lnSpc>
                <a:spcPct val="100000"/>
              </a:lnSpc>
              <a:spcBef>
                <a:spcPts val="0"/>
              </a:spcBef>
              <a:spcAft>
                <a:spcPts val="0"/>
              </a:spcAft>
              <a:buClr>
                <a:srgbClr val="0085C3"/>
              </a:buClr>
              <a:buSzTx/>
              <a:buFont typeface="Arial" pitchFamily="34" charset="0"/>
              <a:buNone/>
              <a:tabLst/>
              <a:defRPr/>
            </a:pPr>
            <a:r>
              <a:rPr kumimoji="0" lang="en-US" sz="1400" b="1" i="0" u="none" strike="noStrike" kern="0" cap="none" spc="0" normalizeH="0" baseline="0" noProof="0" dirty="0" smtClean="0">
                <a:ln>
                  <a:noFill/>
                </a:ln>
                <a:solidFill>
                  <a:srgbClr val="444444"/>
                </a:solidFill>
                <a:effectLst/>
                <a:uLnTx/>
                <a:uFillTx/>
                <a:latin typeface="Museo Sans For Dell" pitchFamily="2" charset="0"/>
                <a:ea typeface="Museo Sans For Dell" pitchFamily="2" charset="0"/>
                <a:cs typeface=""/>
              </a:rPr>
              <a:t>Consistent, Partition-Tolerant (CP) Systems</a:t>
            </a:r>
            <a:r>
              <a:rPr kumimoji="0" lang="en-US" sz="1400" b="0" i="0" u="none" strike="noStrike" kern="0" cap="none" spc="0" normalizeH="0" baseline="0" noProof="0" dirty="0" smtClean="0">
                <a:ln>
                  <a:noFill/>
                </a:ln>
                <a:solidFill>
                  <a:srgbClr val="444444"/>
                </a:solidFill>
                <a:effectLst/>
                <a:uLnTx/>
                <a:uFillTx/>
                <a:latin typeface="Museo Sans For Dell" pitchFamily="2" charset="0"/>
                <a:ea typeface="Museo Sans For Dell" pitchFamily="2" charset="0"/>
                <a:cs typeface=""/>
              </a:rPr>
              <a:t> have trouble with availability while keeping data consistent across partitioned nodes. Examples of CP systems include:</a:t>
            </a:r>
          </a:p>
          <a:p>
            <a:pPr marL="228600" marR="0" lvl="0" indent="-228600" algn="l" defTabSz="914400" rtl="0" eaLnBrk="1" fontAlgn="base" latinLnBrk="0" hangingPunct="1">
              <a:lnSpc>
                <a:spcPct val="100000"/>
              </a:lnSpc>
              <a:spcBef>
                <a:spcPts val="0"/>
              </a:spcBef>
              <a:spcAft>
                <a:spcPts val="0"/>
              </a:spcAft>
              <a:buClr>
                <a:srgbClr val="0085C3"/>
              </a:buClr>
              <a:buSzTx/>
              <a:buFont typeface="Arial" pitchFamily="34" charset="0"/>
              <a:buChar char="•"/>
              <a:tabLst/>
              <a:defRPr/>
            </a:pPr>
            <a:r>
              <a:rPr kumimoji="0" lang="en-US" sz="1400" b="0" i="0" u="none" strike="noStrike" kern="0" cap="none" spc="0" normalizeH="0" baseline="0" noProof="0" dirty="0" smtClean="0">
                <a:ln>
                  <a:noFill/>
                </a:ln>
                <a:solidFill>
                  <a:srgbClr val="444444"/>
                </a:solidFill>
                <a:effectLst/>
                <a:uLnTx/>
                <a:uFillTx/>
                <a:latin typeface="Museo Sans For Dell" pitchFamily="2" charset="0"/>
                <a:ea typeface="Museo Sans For Dell" pitchFamily="2" charset="0"/>
                <a:cs typeface=""/>
              </a:rPr>
              <a:t>BigTable (column-oriented/tabular)</a:t>
            </a:r>
          </a:p>
          <a:p>
            <a:pPr marL="228600" marR="0" lvl="0" indent="-228600" algn="l" defTabSz="914400" rtl="0" eaLnBrk="1" fontAlgn="base" latinLnBrk="0" hangingPunct="1">
              <a:lnSpc>
                <a:spcPct val="100000"/>
              </a:lnSpc>
              <a:spcBef>
                <a:spcPts val="0"/>
              </a:spcBef>
              <a:spcAft>
                <a:spcPts val="0"/>
              </a:spcAft>
              <a:buClr>
                <a:srgbClr val="0085C3"/>
              </a:buClr>
              <a:buSzTx/>
              <a:buFont typeface="Arial" pitchFamily="34" charset="0"/>
              <a:buChar char="•"/>
              <a:tabLst/>
              <a:defRPr/>
            </a:pPr>
            <a:r>
              <a:rPr kumimoji="0" lang="en-US" sz="1400" b="0" i="0" u="none" strike="noStrike" kern="0" cap="none" spc="0" normalizeH="0" baseline="0" noProof="0" dirty="0" smtClean="0">
                <a:ln>
                  <a:noFill/>
                </a:ln>
                <a:solidFill>
                  <a:srgbClr val="444444"/>
                </a:solidFill>
                <a:effectLst/>
                <a:uLnTx/>
                <a:uFillTx/>
                <a:latin typeface="Museo Sans For Dell" pitchFamily="2" charset="0"/>
                <a:ea typeface="Museo Sans For Dell" pitchFamily="2" charset="0"/>
                <a:cs typeface=""/>
              </a:rPr>
              <a:t>Hypertable (column-oriented/tabular)</a:t>
            </a:r>
          </a:p>
          <a:p>
            <a:pPr marL="228600" marR="0" lvl="0" indent="-228600" algn="l" defTabSz="914400" rtl="0" eaLnBrk="1" fontAlgn="base" latinLnBrk="0" hangingPunct="1">
              <a:lnSpc>
                <a:spcPct val="100000"/>
              </a:lnSpc>
              <a:spcBef>
                <a:spcPts val="0"/>
              </a:spcBef>
              <a:spcAft>
                <a:spcPts val="0"/>
              </a:spcAft>
              <a:buClr>
                <a:srgbClr val="0085C3"/>
              </a:buClr>
              <a:buSzTx/>
              <a:buFont typeface="Arial" pitchFamily="34" charset="0"/>
              <a:buChar char="•"/>
              <a:tabLst/>
              <a:defRPr/>
            </a:pPr>
            <a:r>
              <a:rPr kumimoji="0" lang="en-US" sz="1400" b="0" i="0" u="none" strike="noStrike" kern="0" cap="none" spc="0" normalizeH="0" baseline="0" noProof="0" dirty="0" smtClean="0">
                <a:ln>
                  <a:noFill/>
                </a:ln>
                <a:solidFill>
                  <a:srgbClr val="444444"/>
                </a:solidFill>
                <a:effectLst/>
                <a:uLnTx/>
                <a:uFillTx/>
                <a:latin typeface="Museo Sans For Dell" pitchFamily="2" charset="0"/>
                <a:ea typeface="Museo Sans For Dell" pitchFamily="2" charset="0"/>
                <a:cs typeface=""/>
              </a:rPr>
              <a:t>HBase (column-oriented/tabular)</a:t>
            </a:r>
          </a:p>
          <a:p>
            <a:pPr marL="228600" marR="0" lvl="0" indent="-228600" algn="l" defTabSz="914400" rtl="0" eaLnBrk="1" fontAlgn="base" latinLnBrk="0" hangingPunct="1">
              <a:lnSpc>
                <a:spcPct val="100000"/>
              </a:lnSpc>
              <a:spcBef>
                <a:spcPts val="0"/>
              </a:spcBef>
              <a:spcAft>
                <a:spcPts val="0"/>
              </a:spcAft>
              <a:buClr>
                <a:srgbClr val="0085C3"/>
              </a:buClr>
              <a:buSzTx/>
              <a:buFont typeface="Arial" pitchFamily="34" charset="0"/>
              <a:buChar char="•"/>
              <a:tabLst/>
              <a:defRPr/>
            </a:pPr>
            <a:r>
              <a:rPr kumimoji="0" lang="en-US" sz="1400" b="0" i="0" u="none" strike="noStrike" kern="0" cap="none" spc="0" normalizeH="0" baseline="0" noProof="0" dirty="0" smtClean="0">
                <a:ln>
                  <a:noFill/>
                </a:ln>
                <a:solidFill>
                  <a:srgbClr val="444444"/>
                </a:solidFill>
                <a:effectLst/>
                <a:uLnTx/>
                <a:uFillTx/>
                <a:latin typeface="Museo Sans For Dell" pitchFamily="2" charset="0"/>
                <a:ea typeface="Museo Sans For Dell" pitchFamily="2" charset="0"/>
                <a:cs typeface=""/>
              </a:rPr>
              <a:t>MongoDB (document-oriented)</a:t>
            </a:r>
          </a:p>
          <a:p>
            <a:pPr marL="228600" marR="0" lvl="0" indent="-228600" algn="l" defTabSz="914400" rtl="0" eaLnBrk="1" fontAlgn="base" latinLnBrk="0" hangingPunct="1">
              <a:lnSpc>
                <a:spcPct val="100000"/>
              </a:lnSpc>
              <a:spcBef>
                <a:spcPts val="0"/>
              </a:spcBef>
              <a:spcAft>
                <a:spcPts val="0"/>
              </a:spcAft>
              <a:buClr>
                <a:srgbClr val="0085C3"/>
              </a:buClr>
              <a:buSzTx/>
              <a:buFont typeface="Arial" pitchFamily="34" charset="0"/>
              <a:buChar char="•"/>
              <a:tabLst/>
              <a:defRPr/>
            </a:pPr>
            <a:r>
              <a:rPr kumimoji="0" lang="en-US" sz="1400" b="0" i="0" u="none" strike="noStrike" kern="0" cap="none" spc="0" normalizeH="0" baseline="0" noProof="0" dirty="0" smtClean="0">
                <a:ln>
                  <a:noFill/>
                </a:ln>
                <a:solidFill>
                  <a:srgbClr val="444444"/>
                </a:solidFill>
                <a:effectLst/>
                <a:uLnTx/>
                <a:uFillTx/>
                <a:latin typeface="Museo Sans For Dell" pitchFamily="2" charset="0"/>
                <a:ea typeface="Museo Sans For Dell" pitchFamily="2" charset="0"/>
                <a:cs typeface=""/>
              </a:rPr>
              <a:t>Terrastore (document-oriented)</a:t>
            </a:r>
          </a:p>
          <a:p>
            <a:pPr marL="228600" marR="0" lvl="0" indent="-228600" algn="l" defTabSz="914400" rtl="0" eaLnBrk="1" fontAlgn="base" latinLnBrk="0" hangingPunct="1">
              <a:lnSpc>
                <a:spcPct val="100000"/>
              </a:lnSpc>
              <a:spcBef>
                <a:spcPts val="0"/>
              </a:spcBef>
              <a:spcAft>
                <a:spcPts val="0"/>
              </a:spcAft>
              <a:buClr>
                <a:srgbClr val="0085C3"/>
              </a:buClr>
              <a:buSzTx/>
              <a:buFont typeface="Arial" pitchFamily="34" charset="0"/>
              <a:buChar char="•"/>
              <a:tabLst/>
              <a:defRPr/>
            </a:pPr>
            <a:r>
              <a:rPr kumimoji="0" lang="en-US" sz="1400" b="0" i="0" u="none" strike="noStrike" kern="0" cap="none" spc="0" normalizeH="0" baseline="0" noProof="0" dirty="0" smtClean="0">
                <a:ln>
                  <a:noFill/>
                </a:ln>
                <a:solidFill>
                  <a:srgbClr val="444444"/>
                </a:solidFill>
                <a:effectLst/>
                <a:uLnTx/>
                <a:uFillTx/>
                <a:latin typeface="Museo Sans For Dell" pitchFamily="2" charset="0"/>
                <a:ea typeface="Museo Sans For Dell" pitchFamily="2" charset="0"/>
                <a:cs typeface=""/>
              </a:rPr>
              <a:t>Redis (key-value)</a:t>
            </a:r>
          </a:p>
          <a:p>
            <a:pPr marL="228600" marR="0" lvl="0" indent="-228600" algn="l" defTabSz="914400" rtl="0" eaLnBrk="1" fontAlgn="base" latinLnBrk="0" hangingPunct="1">
              <a:lnSpc>
                <a:spcPct val="100000"/>
              </a:lnSpc>
              <a:spcBef>
                <a:spcPts val="0"/>
              </a:spcBef>
              <a:spcAft>
                <a:spcPts val="0"/>
              </a:spcAft>
              <a:buClr>
                <a:srgbClr val="0085C3"/>
              </a:buClr>
              <a:buSzTx/>
              <a:buFont typeface="Arial" pitchFamily="34" charset="0"/>
              <a:buChar char="•"/>
              <a:tabLst/>
              <a:defRPr/>
            </a:pPr>
            <a:r>
              <a:rPr kumimoji="0" lang="en-US" sz="1400" b="0" i="0" u="none" strike="noStrike" kern="0" cap="none" spc="0" normalizeH="0" baseline="0" noProof="0" dirty="0" smtClean="0">
                <a:ln>
                  <a:noFill/>
                </a:ln>
                <a:solidFill>
                  <a:srgbClr val="444444"/>
                </a:solidFill>
                <a:effectLst/>
                <a:uLnTx/>
                <a:uFillTx/>
                <a:latin typeface="Museo Sans For Dell" pitchFamily="2" charset="0"/>
                <a:ea typeface="Museo Sans For Dell" pitchFamily="2" charset="0"/>
                <a:cs typeface=""/>
              </a:rPr>
              <a:t>Scalaris (key-value)</a:t>
            </a:r>
          </a:p>
          <a:p>
            <a:pPr marL="228600" marR="0" lvl="0" indent="-228600" algn="l" defTabSz="914400" rtl="0" eaLnBrk="1" fontAlgn="base" latinLnBrk="0" hangingPunct="1">
              <a:lnSpc>
                <a:spcPct val="100000"/>
              </a:lnSpc>
              <a:spcBef>
                <a:spcPts val="0"/>
              </a:spcBef>
              <a:spcAft>
                <a:spcPts val="0"/>
              </a:spcAft>
              <a:buClr>
                <a:srgbClr val="0085C3"/>
              </a:buClr>
              <a:buSzTx/>
              <a:buFont typeface="Arial" pitchFamily="34" charset="0"/>
              <a:buChar char="•"/>
              <a:tabLst/>
              <a:defRPr/>
            </a:pPr>
            <a:r>
              <a:rPr kumimoji="0" lang="en-US" sz="1400" b="0" i="0" u="none" strike="noStrike" kern="0" cap="none" spc="0" normalizeH="0" baseline="0" noProof="0" dirty="0" smtClean="0">
                <a:ln>
                  <a:noFill/>
                </a:ln>
                <a:solidFill>
                  <a:srgbClr val="444444"/>
                </a:solidFill>
                <a:effectLst/>
                <a:uLnTx/>
                <a:uFillTx/>
                <a:latin typeface="Museo Sans For Dell" pitchFamily="2" charset="0"/>
                <a:ea typeface="Museo Sans For Dell" pitchFamily="2" charset="0"/>
                <a:cs typeface=""/>
              </a:rPr>
              <a:t>MemcacheDB (key-value)</a:t>
            </a:r>
          </a:p>
          <a:p>
            <a:pPr marL="228600" marR="0" lvl="0" indent="-228600" algn="l" defTabSz="914400" rtl="0" eaLnBrk="1" fontAlgn="base" latinLnBrk="0" hangingPunct="1">
              <a:lnSpc>
                <a:spcPct val="100000"/>
              </a:lnSpc>
              <a:spcBef>
                <a:spcPts val="0"/>
              </a:spcBef>
              <a:spcAft>
                <a:spcPts val="0"/>
              </a:spcAft>
              <a:buClr>
                <a:srgbClr val="0085C3"/>
              </a:buClr>
              <a:buSzTx/>
              <a:buFont typeface="Arial" pitchFamily="34" charset="0"/>
              <a:buChar char="•"/>
              <a:tabLst/>
              <a:defRPr/>
            </a:pPr>
            <a:r>
              <a:rPr kumimoji="0" lang="en-US" sz="1400" b="0" i="0" u="none" strike="noStrike" kern="0" cap="none" spc="0" normalizeH="0" baseline="0" noProof="0" dirty="0" smtClean="0">
                <a:ln>
                  <a:noFill/>
                </a:ln>
                <a:solidFill>
                  <a:srgbClr val="444444"/>
                </a:solidFill>
                <a:effectLst/>
                <a:uLnTx/>
                <a:uFillTx/>
                <a:latin typeface="Museo Sans For Dell" pitchFamily="2" charset="0"/>
                <a:ea typeface="Museo Sans For Dell" pitchFamily="2" charset="0"/>
                <a:cs typeface=""/>
              </a:rPr>
              <a:t>Berkeley DB (key-value)</a:t>
            </a:r>
          </a:p>
          <a:p>
            <a:pPr marL="0" marR="0" lvl="0" indent="0" algn="l" defTabSz="914400" rtl="0" eaLnBrk="1" fontAlgn="base" latinLnBrk="0" hangingPunct="1">
              <a:lnSpc>
                <a:spcPct val="100000"/>
              </a:lnSpc>
              <a:spcBef>
                <a:spcPts val="0"/>
              </a:spcBef>
              <a:spcAft>
                <a:spcPts val="0"/>
              </a:spcAft>
              <a:buClr>
                <a:srgbClr val="0085C3"/>
              </a:buClr>
              <a:buSzTx/>
              <a:buFont typeface="Arial" pitchFamily="34" charset="0"/>
              <a:buNone/>
              <a:tabLst/>
              <a:defRPr/>
            </a:pPr>
            <a:endParaRPr kumimoji="0" lang="en-US" sz="1400" b="0" i="0" u="none" strike="noStrike" kern="0" cap="none" spc="0" normalizeH="0" baseline="0" noProof="0" dirty="0">
              <a:ln>
                <a:noFill/>
              </a:ln>
              <a:solidFill>
                <a:srgbClr val="444444"/>
              </a:solidFill>
              <a:effectLst/>
              <a:uLnTx/>
              <a:uFillTx/>
              <a:latin typeface="Museo Sans For Dell" pitchFamily="2" charset="0"/>
              <a:ea typeface="Museo Sans For Dell" pitchFamily="2" charset="0"/>
              <a:cs typeface=""/>
            </a:endParaRPr>
          </a:p>
        </p:txBody>
      </p:sp>
      <p:sp>
        <p:nvSpPr>
          <p:cNvPr id="6" name="Content Placeholder 3"/>
          <p:cNvSpPr txBox="1">
            <a:spLocks/>
          </p:cNvSpPr>
          <p:nvPr/>
        </p:nvSpPr>
        <p:spPr bwMode="auto">
          <a:xfrm>
            <a:off x="438150" y="660007"/>
            <a:ext cx="3941478" cy="3611880"/>
          </a:xfrm>
          <a:prstGeom prst="rect">
            <a:avLst/>
          </a:prstGeom>
          <a:noFill/>
          <a:ln w="9525">
            <a:noFill/>
            <a:miter lim="800000"/>
            <a:headEnd/>
            <a:tailEnd/>
          </a:ln>
        </p:spPr>
        <p:txBody>
          <a:bodyPr vert="horz" wrap="square" lIns="0" tIns="0" rIns="0" bIns="0" numCol="1" anchor="t" anchorCtr="0" compatLnSpc="1">
            <a:prstTxWarp prst="textNoShape">
              <a:avLst/>
            </a:prstTxWarp>
            <a:normAutofit/>
          </a:bodyPr>
          <a:lstStyle>
            <a:lvl1pPr marL="228600" indent="-228600" algn="l" rtl="0" eaLnBrk="1" fontAlgn="base" hangingPunct="1">
              <a:lnSpc>
                <a:spcPct val="90000"/>
              </a:lnSpc>
              <a:spcBef>
                <a:spcPts val="1200"/>
              </a:spcBef>
              <a:spcAft>
                <a:spcPts val="0"/>
              </a:spcAft>
              <a:buClr>
                <a:schemeClr val="bg1"/>
              </a:buClr>
              <a:buFont typeface="Arial" pitchFamily="34" charset="0"/>
              <a:buChar char="•"/>
              <a:defRPr sz="2000" b="0">
                <a:solidFill>
                  <a:schemeClr val="tx1"/>
                </a:solidFill>
                <a:latin typeface="Museo Sans For Dell" pitchFamily="2" charset="0"/>
                <a:ea typeface="Museo Sans For Dell" pitchFamily="2" charset="0"/>
                <a:cs typeface="+mn-cs"/>
              </a:defRPr>
            </a:lvl1pPr>
            <a:lvl2pPr marL="574675" indent="-231775" algn="l" rtl="0" eaLnBrk="1" fontAlgn="base" hangingPunct="1">
              <a:lnSpc>
                <a:spcPct val="90000"/>
              </a:lnSpc>
              <a:spcBef>
                <a:spcPts val="300"/>
              </a:spcBef>
              <a:spcAft>
                <a:spcPts val="0"/>
              </a:spcAft>
              <a:buClr>
                <a:schemeClr val="bg1"/>
              </a:buClr>
              <a:buFont typeface="Museo Sans For Dell" pitchFamily="2" charset="0"/>
              <a:buChar char="–"/>
              <a:defRPr sz="1800" b="0" baseline="0">
                <a:solidFill>
                  <a:schemeClr val="bg2"/>
                </a:solidFill>
                <a:latin typeface="Museo Sans For Dell" pitchFamily="2" charset="0"/>
                <a:ea typeface="Museo Sans For Dell" pitchFamily="2" charset="0"/>
              </a:defRPr>
            </a:lvl2pPr>
            <a:lvl3pPr marL="909638" indent="-220663" algn="l" rtl="0" eaLnBrk="1" fontAlgn="base" hangingPunct="1">
              <a:lnSpc>
                <a:spcPct val="90000"/>
              </a:lnSpc>
              <a:spcBef>
                <a:spcPts val="300"/>
              </a:spcBef>
              <a:spcAft>
                <a:spcPts val="0"/>
              </a:spcAft>
              <a:buClr>
                <a:schemeClr val="bg1"/>
              </a:buClr>
              <a:buFont typeface="Museo Sans For Dell" pitchFamily="2" charset="0"/>
              <a:buChar char="–"/>
              <a:defRPr sz="1600" b="0" baseline="0">
                <a:solidFill>
                  <a:schemeClr val="bg2"/>
                </a:solidFill>
                <a:latin typeface="Museo Sans For Dell" pitchFamily="2" charset="0"/>
                <a:ea typeface="Museo Sans For Dell" pitchFamily="2" charset="0"/>
              </a:defRPr>
            </a:lvl3pPr>
            <a:lvl4pPr marL="1246188" indent="-222250" algn="l" rtl="0" eaLnBrk="1" fontAlgn="base" hangingPunct="1">
              <a:lnSpc>
                <a:spcPct val="90000"/>
              </a:lnSpc>
              <a:spcBef>
                <a:spcPts val="300"/>
              </a:spcBef>
              <a:spcAft>
                <a:spcPts val="0"/>
              </a:spcAft>
              <a:buClr>
                <a:schemeClr val="bg1"/>
              </a:buClr>
              <a:buFont typeface="Museo For Dell 300" pitchFamily="50" charset="0"/>
              <a:buChar char="–"/>
              <a:defRPr sz="1800" b="0">
                <a:solidFill>
                  <a:schemeClr val="bg2"/>
                </a:solidFill>
                <a:latin typeface="Museo Sans For Dell" pitchFamily="2" charset="0"/>
                <a:ea typeface="Museo Sans For Dell" pitchFamily="2" charset="0"/>
              </a:defRPr>
            </a:lvl4pPr>
            <a:lvl5pPr marL="1608138" indent="-236538" algn="l" rtl="0" eaLnBrk="1" fontAlgn="base" hangingPunct="1">
              <a:lnSpc>
                <a:spcPct val="90000"/>
              </a:lnSpc>
              <a:spcBef>
                <a:spcPts val="800"/>
              </a:spcBef>
              <a:spcAft>
                <a:spcPct val="0"/>
              </a:spcAft>
              <a:buClr>
                <a:schemeClr val="bg1"/>
              </a:buClr>
              <a:buFont typeface="Museo For Dell 300" pitchFamily="50" charset="0"/>
              <a:buChar char="–"/>
              <a:defRPr sz="1800" b="0">
                <a:solidFill>
                  <a:schemeClr val="bg2"/>
                </a:solidFill>
                <a:latin typeface="Museo Sans For Dell" pitchFamily="2" charset="0"/>
                <a:ea typeface="Museo Sans For Dell" pitchFamily="2" charset="0"/>
              </a:defRPr>
            </a:lvl5pPr>
            <a:lvl6pPr marL="2065338" indent="-236538" algn="l" rtl="0" eaLnBrk="1" fontAlgn="base" hangingPunct="1">
              <a:lnSpc>
                <a:spcPct val="95000"/>
              </a:lnSpc>
              <a:spcBef>
                <a:spcPct val="30000"/>
              </a:spcBef>
              <a:spcAft>
                <a:spcPct val="0"/>
              </a:spcAft>
              <a:buClr>
                <a:schemeClr val="accent1"/>
              </a:buClr>
              <a:buFont typeface="Arial" charset="0"/>
              <a:buChar char="–"/>
              <a:defRPr sz="1800">
                <a:solidFill>
                  <a:schemeClr val="accent1"/>
                </a:solidFill>
                <a:latin typeface="+mn-lt"/>
              </a:defRPr>
            </a:lvl6pPr>
            <a:lvl7pPr marL="2522538" indent="-236538" algn="l" rtl="0" eaLnBrk="1" fontAlgn="base" hangingPunct="1">
              <a:lnSpc>
                <a:spcPct val="95000"/>
              </a:lnSpc>
              <a:spcBef>
                <a:spcPct val="30000"/>
              </a:spcBef>
              <a:spcAft>
                <a:spcPct val="0"/>
              </a:spcAft>
              <a:buClr>
                <a:schemeClr val="accent1"/>
              </a:buClr>
              <a:buFont typeface="Arial" charset="0"/>
              <a:buChar char="–"/>
              <a:defRPr sz="1800">
                <a:solidFill>
                  <a:schemeClr val="accent1"/>
                </a:solidFill>
                <a:latin typeface="+mn-lt"/>
              </a:defRPr>
            </a:lvl7pPr>
            <a:lvl8pPr marL="2979738" indent="-236538" algn="l" rtl="0" eaLnBrk="1" fontAlgn="base" hangingPunct="1">
              <a:lnSpc>
                <a:spcPct val="95000"/>
              </a:lnSpc>
              <a:spcBef>
                <a:spcPct val="30000"/>
              </a:spcBef>
              <a:spcAft>
                <a:spcPct val="0"/>
              </a:spcAft>
              <a:buClr>
                <a:schemeClr val="accent1"/>
              </a:buClr>
              <a:buFont typeface="Arial" charset="0"/>
              <a:buChar char="–"/>
              <a:defRPr sz="1800">
                <a:solidFill>
                  <a:schemeClr val="accent1"/>
                </a:solidFill>
                <a:latin typeface="+mn-lt"/>
              </a:defRPr>
            </a:lvl8pPr>
            <a:lvl9pPr marL="3436938" indent="-236538" algn="l" rtl="0" eaLnBrk="1" fontAlgn="base" hangingPunct="1">
              <a:lnSpc>
                <a:spcPct val="95000"/>
              </a:lnSpc>
              <a:spcBef>
                <a:spcPct val="30000"/>
              </a:spcBef>
              <a:spcAft>
                <a:spcPct val="0"/>
              </a:spcAft>
              <a:buClr>
                <a:schemeClr val="accent1"/>
              </a:buClr>
              <a:buFont typeface="Arial" charset="0"/>
              <a:buChar char="–"/>
              <a:defRPr sz="1800">
                <a:solidFill>
                  <a:schemeClr val="accent1"/>
                </a:solidFill>
                <a:latin typeface="+mn-lt"/>
              </a:defRPr>
            </a:lvl9pPr>
          </a:lstStyle>
          <a:p>
            <a:pPr marL="0" marR="0" lvl="0" indent="0" algn="l" defTabSz="914400" rtl="0" eaLnBrk="1" fontAlgn="base" latinLnBrk="0" hangingPunct="1">
              <a:lnSpc>
                <a:spcPct val="100000"/>
              </a:lnSpc>
              <a:spcBef>
                <a:spcPts val="0"/>
              </a:spcBef>
              <a:spcAft>
                <a:spcPts val="0"/>
              </a:spcAft>
              <a:buClr>
                <a:srgbClr val="0085C3"/>
              </a:buClr>
              <a:buSzTx/>
              <a:buFont typeface="Arial" pitchFamily="34" charset="0"/>
              <a:buNone/>
              <a:tabLst/>
              <a:defRPr/>
            </a:pPr>
            <a:r>
              <a:rPr kumimoji="0" lang="en-US" sz="1400" b="1" i="0" u="none" strike="noStrike" kern="0" cap="none" spc="0" normalizeH="0" baseline="0" noProof="0" dirty="0" smtClean="0">
                <a:ln>
                  <a:noFill/>
                </a:ln>
                <a:solidFill>
                  <a:srgbClr val="444444"/>
                </a:solidFill>
                <a:effectLst/>
                <a:uLnTx/>
                <a:uFillTx/>
                <a:latin typeface="Museo Sans For Dell" pitchFamily="2" charset="0"/>
                <a:ea typeface="Museo Sans For Dell" pitchFamily="2" charset="0"/>
                <a:cs typeface=""/>
              </a:rPr>
              <a:t>Available, Partition-Tolerant (AP) Systems</a:t>
            </a:r>
            <a:r>
              <a:rPr kumimoji="0" lang="en-US" sz="1400" b="0" i="0" u="none" strike="noStrike" kern="0" cap="none" spc="0" normalizeH="0" baseline="0" noProof="0" dirty="0" smtClean="0">
                <a:ln>
                  <a:noFill/>
                </a:ln>
                <a:solidFill>
                  <a:srgbClr val="444444"/>
                </a:solidFill>
                <a:effectLst/>
                <a:uLnTx/>
                <a:uFillTx/>
                <a:latin typeface="Museo Sans For Dell" pitchFamily="2" charset="0"/>
                <a:ea typeface="Museo Sans For Dell" pitchFamily="2" charset="0"/>
                <a:cs typeface=""/>
              </a:rPr>
              <a:t> achieve "eventual consistency" through replication and verification. Examples of AP systems include:</a:t>
            </a:r>
          </a:p>
          <a:p>
            <a:pPr marL="228600" marR="0" lvl="0" indent="-228600" algn="l" defTabSz="914400" rtl="0" eaLnBrk="1" fontAlgn="base" latinLnBrk="0" hangingPunct="1">
              <a:lnSpc>
                <a:spcPct val="100000"/>
              </a:lnSpc>
              <a:spcBef>
                <a:spcPts val="0"/>
              </a:spcBef>
              <a:spcAft>
                <a:spcPts val="0"/>
              </a:spcAft>
              <a:buClr>
                <a:srgbClr val="0085C3"/>
              </a:buClr>
              <a:buSzTx/>
              <a:buFont typeface="Arial" pitchFamily="34" charset="0"/>
              <a:buChar char="•"/>
              <a:tabLst/>
              <a:defRPr/>
            </a:pPr>
            <a:r>
              <a:rPr kumimoji="0" lang="en-US" sz="1400" b="0" i="0" u="none" strike="noStrike" kern="0" cap="none" spc="0" normalizeH="0" baseline="0" noProof="0" dirty="0" err="1" smtClean="0">
                <a:ln>
                  <a:noFill/>
                </a:ln>
                <a:solidFill>
                  <a:srgbClr val="444444"/>
                </a:solidFill>
                <a:effectLst/>
                <a:uLnTx/>
                <a:uFillTx/>
                <a:latin typeface="Museo Sans For Dell" pitchFamily="2" charset="0"/>
                <a:ea typeface="Museo Sans For Dell" pitchFamily="2" charset="0"/>
                <a:cs typeface=""/>
              </a:rPr>
              <a:t>DynamoDB</a:t>
            </a:r>
            <a:r>
              <a:rPr kumimoji="0" lang="en-US" sz="1400" b="0" i="0" u="none" strike="noStrike" kern="0" cap="none" spc="0" normalizeH="0" baseline="0" noProof="0" dirty="0" smtClean="0">
                <a:ln>
                  <a:noFill/>
                </a:ln>
                <a:solidFill>
                  <a:srgbClr val="444444"/>
                </a:solidFill>
                <a:effectLst/>
                <a:uLnTx/>
                <a:uFillTx/>
                <a:latin typeface="Museo Sans For Dell" pitchFamily="2" charset="0"/>
                <a:ea typeface="Museo Sans For Dell" pitchFamily="2" charset="0"/>
                <a:cs typeface=""/>
              </a:rPr>
              <a:t> (key-value)</a:t>
            </a:r>
          </a:p>
          <a:p>
            <a:pPr marL="228600" marR="0" lvl="0" indent="-228600" algn="l" defTabSz="914400" rtl="0" eaLnBrk="1" fontAlgn="base" latinLnBrk="0" hangingPunct="1">
              <a:lnSpc>
                <a:spcPct val="100000"/>
              </a:lnSpc>
              <a:spcBef>
                <a:spcPts val="0"/>
              </a:spcBef>
              <a:spcAft>
                <a:spcPts val="0"/>
              </a:spcAft>
              <a:buClr>
                <a:srgbClr val="0085C3"/>
              </a:buClr>
              <a:buSzTx/>
              <a:buFont typeface="Arial" pitchFamily="34" charset="0"/>
              <a:buChar char="•"/>
              <a:tabLst/>
              <a:defRPr/>
            </a:pPr>
            <a:r>
              <a:rPr kumimoji="0" lang="en-US" sz="1400" b="0" i="0" u="none" strike="noStrike" kern="0" cap="none" spc="0" normalizeH="0" baseline="0" noProof="0" dirty="0" smtClean="0">
                <a:ln>
                  <a:noFill/>
                </a:ln>
                <a:solidFill>
                  <a:srgbClr val="444444"/>
                </a:solidFill>
                <a:effectLst/>
                <a:uLnTx/>
                <a:uFillTx/>
                <a:latin typeface="Museo Sans For Dell" pitchFamily="2" charset="0"/>
                <a:ea typeface="Museo Sans For Dell" pitchFamily="2" charset="0"/>
                <a:cs typeface=""/>
              </a:rPr>
              <a:t>Voldemort (key-value)</a:t>
            </a:r>
          </a:p>
          <a:p>
            <a:pPr marL="228600" marR="0" lvl="0" indent="-228600" algn="l" defTabSz="914400" rtl="0" eaLnBrk="1" fontAlgn="base" latinLnBrk="0" hangingPunct="1">
              <a:lnSpc>
                <a:spcPct val="100000"/>
              </a:lnSpc>
              <a:spcBef>
                <a:spcPts val="0"/>
              </a:spcBef>
              <a:spcAft>
                <a:spcPts val="0"/>
              </a:spcAft>
              <a:buClr>
                <a:srgbClr val="0085C3"/>
              </a:buClr>
              <a:buSzTx/>
              <a:buFont typeface="Arial" pitchFamily="34" charset="0"/>
              <a:buChar char="•"/>
              <a:tabLst/>
              <a:defRPr/>
            </a:pPr>
            <a:r>
              <a:rPr kumimoji="0" lang="en-US" sz="1400" b="0" i="0" u="none" strike="noStrike" kern="0" cap="none" spc="0" normalizeH="0" baseline="0" noProof="0" dirty="0" smtClean="0">
                <a:ln>
                  <a:noFill/>
                </a:ln>
                <a:solidFill>
                  <a:srgbClr val="444444"/>
                </a:solidFill>
                <a:effectLst/>
                <a:uLnTx/>
                <a:uFillTx/>
                <a:latin typeface="Museo Sans For Dell" pitchFamily="2" charset="0"/>
                <a:ea typeface="Museo Sans For Dell" pitchFamily="2" charset="0"/>
                <a:cs typeface=""/>
              </a:rPr>
              <a:t>Tokyo Cabinet (key-value)</a:t>
            </a:r>
          </a:p>
          <a:p>
            <a:pPr marL="228600" marR="0" lvl="0" indent="-228600" algn="l" defTabSz="914400" rtl="0" eaLnBrk="1" fontAlgn="base" latinLnBrk="0" hangingPunct="1">
              <a:lnSpc>
                <a:spcPct val="100000"/>
              </a:lnSpc>
              <a:spcBef>
                <a:spcPts val="0"/>
              </a:spcBef>
              <a:spcAft>
                <a:spcPts val="0"/>
              </a:spcAft>
              <a:buClr>
                <a:srgbClr val="0085C3"/>
              </a:buClr>
              <a:buSzTx/>
              <a:buFont typeface="Arial" pitchFamily="34" charset="0"/>
              <a:buChar char="•"/>
              <a:tabLst/>
              <a:defRPr/>
            </a:pPr>
            <a:r>
              <a:rPr kumimoji="0" lang="en-US" sz="1400" b="0" i="0" u="none" strike="noStrike" kern="0" cap="none" spc="0" normalizeH="0" baseline="0" noProof="0" dirty="0" smtClean="0">
                <a:ln>
                  <a:noFill/>
                </a:ln>
                <a:solidFill>
                  <a:srgbClr val="444444"/>
                </a:solidFill>
                <a:effectLst/>
                <a:uLnTx/>
                <a:uFillTx/>
                <a:latin typeface="Museo Sans For Dell" pitchFamily="2" charset="0"/>
                <a:ea typeface="Museo Sans For Dell" pitchFamily="2" charset="0"/>
                <a:cs typeface=""/>
              </a:rPr>
              <a:t>KAI (key-value)</a:t>
            </a:r>
          </a:p>
          <a:p>
            <a:pPr marL="228600" marR="0" lvl="0" indent="-228600" algn="l" defTabSz="914400" rtl="0" eaLnBrk="1" fontAlgn="base" latinLnBrk="0" hangingPunct="1">
              <a:lnSpc>
                <a:spcPct val="100000"/>
              </a:lnSpc>
              <a:spcBef>
                <a:spcPts val="0"/>
              </a:spcBef>
              <a:spcAft>
                <a:spcPts val="0"/>
              </a:spcAft>
              <a:buClr>
                <a:srgbClr val="0085C3"/>
              </a:buClr>
              <a:buSzTx/>
              <a:buFont typeface="Arial" pitchFamily="34" charset="0"/>
              <a:buChar char="•"/>
              <a:tabLst/>
              <a:defRPr/>
            </a:pPr>
            <a:r>
              <a:rPr kumimoji="0" lang="en-US" sz="1400" b="0" i="0" u="none" strike="noStrike" kern="0" cap="none" spc="0" normalizeH="0" baseline="0" noProof="0" dirty="0" smtClean="0">
                <a:ln>
                  <a:noFill/>
                </a:ln>
                <a:solidFill>
                  <a:srgbClr val="444444"/>
                </a:solidFill>
                <a:effectLst/>
                <a:uLnTx/>
                <a:uFillTx/>
                <a:latin typeface="Museo Sans For Dell" pitchFamily="2" charset="0"/>
                <a:ea typeface="Museo Sans For Dell" pitchFamily="2" charset="0"/>
                <a:cs typeface=""/>
              </a:rPr>
              <a:t>Cassandra (column-oriented/tabular)</a:t>
            </a:r>
          </a:p>
          <a:p>
            <a:pPr marL="228600" marR="0" lvl="0" indent="-228600" algn="l" defTabSz="914400" rtl="0" eaLnBrk="1" fontAlgn="base" latinLnBrk="0" hangingPunct="1">
              <a:lnSpc>
                <a:spcPct val="100000"/>
              </a:lnSpc>
              <a:spcBef>
                <a:spcPts val="0"/>
              </a:spcBef>
              <a:spcAft>
                <a:spcPts val="0"/>
              </a:spcAft>
              <a:buClr>
                <a:srgbClr val="0085C3"/>
              </a:buClr>
              <a:buSzTx/>
              <a:buFont typeface="Arial" pitchFamily="34" charset="0"/>
              <a:buChar char="•"/>
              <a:tabLst/>
              <a:defRPr/>
            </a:pPr>
            <a:r>
              <a:rPr kumimoji="0" lang="en-US" sz="1400" b="0" i="0" u="none" strike="noStrike" kern="0" cap="none" spc="0" normalizeH="0" baseline="0" noProof="0" dirty="0" smtClean="0">
                <a:ln>
                  <a:noFill/>
                </a:ln>
                <a:solidFill>
                  <a:srgbClr val="444444"/>
                </a:solidFill>
                <a:effectLst/>
                <a:uLnTx/>
                <a:uFillTx/>
                <a:latin typeface="Museo Sans For Dell" pitchFamily="2" charset="0"/>
                <a:ea typeface="Museo Sans For Dell" pitchFamily="2" charset="0"/>
                <a:cs typeface=""/>
              </a:rPr>
              <a:t>CouchDB (document-oriented)</a:t>
            </a:r>
          </a:p>
          <a:p>
            <a:pPr marL="228600" marR="0" lvl="0" indent="-228600" algn="l" defTabSz="914400" rtl="0" eaLnBrk="1" fontAlgn="base" latinLnBrk="0" hangingPunct="1">
              <a:lnSpc>
                <a:spcPct val="100000"/>
              </a:lnSpc>
              <a:spcBef>
                <a:spcPts val="0"/>
              </a:spcBef>
              <a:spcAft>
                <a:spcPts val="0"/>
              </a:spcAft>
              <a:buClr>
                <a:srgbClr val="0085C3"/>
              </a:buClr>
              <a:buSzTx/>
              <a:buFont typeface="Arial" pitchFamily="34" charset="0"/>
              <a:buChar char="•"/>
              <a:tabLst/>
              <a:defRPr/>
            </a:pPr>
            <a:r>
              <a:rPr kumimoji="0" lang="en-US" sz="1400" b="0" i="0" u="none" strike="noStrike" kern="0" cap="none" spc="0" normalizeH="0" baseline="0" noProof="0" dirty="0" smtClean="0">
                <a:ln>
                  <a:noFill/>
                </a:ln>
                <a:solidFill>
                  <a:srgbClr val="444444"/>
                </a:solidFill>
                <a:effectLst/>
                <a:uLnTx/>
                <a:uFillTx/>
                <a:latin typeface="Museo Sans For Dell" pitchFamily="2" charset="0"/>
                <a:ea typeface="Museo Sans For Dell" pitchFamily="2" charset="0"/>
                <a:cs typeface=""/>
              </a:rPr>
              <a:t>SimpleDB (document-oriented)</a:t>
            </a:r>
          </a:p>
          <a:p>
            <a:pPr marL="228600" marR="0" lvl="0" indent="-228600" algn="l" defTabSz="914400" rtl="0" eaLnBrk="1" fontAlgn="base" latinLnBrk="0" hangingPunct="1">
              <a:lnSpc>
                <a:spcPct val="100000"/>
              </a:lnSpc>
              <a:spcBef>
                <a:spcPts val="0"/>
              </a:spcBef>
              <a:spcAft>
                <a:spcPts val="0"/>
              </a:spcAft>
              <a:buClr>
                <a:srgbClr val="0085C3"/>
              </a:buClr>
              <a:buSzTx/>
              <a:buFont typeface="Arial" pitchFamily="34" charset="0"/>
              <a:buChar char="•"/>
              <a:tabLst/>
              <a:defRPr/>
            </a:pPr>
            <a:r>
              <a:rPr kumimoji="0" lang="en-US" sz="1400" b="0" i="0" u="none" strike="noStrike" kern="0" cap="none" spc="0" normalizeH="0" baseline="0" noProof="0" dirty="0" smtClean="0">
                <a:ln>
                  <a:noFill/>
                </a:ln>
                <a:solidFill>
                  <a:srgbClr val="444444"/>
                </a:solidFill>
                <a:effectLst/>
                <a:uLnTx/>
                <a:uFillTx/>
                <a:latin typeface="Museo Sans For Dell" pitchFamily="2" charset="0"/>
                <a:ea typeface="Museo Sans For Dell" pitchFamily="2" charset="0"/>
                <a:cs typeface=""/>
              </a:rPr>
              <a:t>Riak (document-oriented)</a:t>
            </a:r>
            <a:endParaRPr kumimoji="0" lang="en-US" sz="1400" b="0" i="0" u="none" strike="noStrike" kern="0" cap="none" spc="0" normalizeH="0" baseline="0" noProof="0" dirty="0">
              <a:ln>
                <a:noFill/>
              </a:ln>
              <a:solidFill>
                <a:srgbClr val="444444"/>
              </a:solidFill>
              <a:effectLst/>
              <a:uLnTx/>
              <a:uFillTx/>
              <a:latin typeface="Museo Sans For Dell" pitchFamily="2" charset="0"/>
              <a:ea typeface="Museo Sans For Dell" pitchFamily="2" charset="0"/>
              <a:cs typeface=""/>
            </a:endParaRPr>
          </a:p>
        </p:txBody>
      </p:sp>
      <p:sp>
        <p:nvSpPr>
          <p:cNvPr id="7" name="Rectangle 6"/>
          <p:cNvSpPr/>
          <p:nvPr/>
        </p:nvSpPr>
        <p:spPr>
          <a:xfrm>
            <a:off x="598811" y="1294726"/>
            <a:ext cx="1844984" cy="258945"/>
          </a:xfrm>
          <a:prstGeom prst="rect">
            <a:avLst/>
          </a:prstGeom>
          <a:solidFill>
            <a:srgbClr val="FFFF00">
              <a:alpha val="34000"/>
            </a:srgbClr>
          </a:solidFill>
          <a:ln w="38100">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342900" indent="-342900" algn="ctr">
              <a:buFont typeface="Arial" charset="0"/>
              <a:buChar char="•"/>
            </a:pPr>
            <a:endParaRPr lang="en-US"/>
          </a:p>
        </p:txBody>
      </p:sp>
      <p:sp>
        <p:nvSpPr>
          <p:cNvPr id="8" name="Rectangle 7"/>
          <p:cNvSpPr/>
          <p:nvPr/>
        </p:nvSpPr>
        <p:spPr>
          <a:xfrm>
            <a:off x="4683940" y="3462043"/>
            <a:ext cx="1844984" cy="258945"/>
          </a:xfrm>
          <a:prstGeom prst="rect">
            <a:avLst/>
          </a:prstGeom>
          <a:solidFill>
            <a:srgbClr val="FFFF00">
              <a:alpha val="34000"/>
            </a:srgbClr>
          </a:solidFill>
          <a:ln w="38100">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342900" indent="-342900" algn="ctr">
              <a:buFont typeface="Arial" charset="0"/>
              <a:buChar char="•"/>
            </a:pPr>
            <a:endParaRPr lang="en-US"/>
          </a:p>
        </p:txBody>
      </p:sp>
      <p:sp>
        <p:nvSpPr>
          <p:cNvPr id="9" name="Rectangle 8"/>
          <p:cNvSpPr/>
          <p:nvPr/>
        </p:nvSpPr>
        <p:spPr>
          <a:xfrm>
            <a:off x="425904" y="4444404"/>
            <a:ext cx="4572000" cy="261610"/>
          </a:xfrm>
          <a:prstGeom prst="rect">
            <a:avLst/>
          </a:prstGeom>
        </p:spPr>
        <p:txBody>
          <a:bodyPr>
            <a:spAutoFit/>
          </a:bodyPr>
          <a:lstStyle/>
          <a:p>
            <a:r>
              <a:rPr lang="en-US" sz="1100" dirty="0"/>
              <a:t>http://</a:t>
            </a:r>
            <a:r>
              <a:rPr lang="en-US" sz="1100" dirty="0" err="1"/>
              <a:t>blog.nahurst.com</a:t>
            </a:r>
            <a:r>
              <a:rPr lang="en-US" sz="1100" dirty="0"/>
              <a:t>/visual-guide-to-</a:t>
            </a:r>
            <a:r>
              <a:rPr lang="en-US" sz="1100" dirty="0" err="1"/>
              <a:t>nosql</a:t>
            </a:r>
            <a:r>
              <a:rPr lang="en-US" sz="1100" dirty="0"/>
              <a:t>-systems</a:t>
            </a:r>
          </a:p>
        </p:txBody>
      </p:sp>
      <p:sp>
        <p:nvSpPr>
          <p:cNvPr id="3" name="Rounded Rectangle 2"/>
          <p:cNvSpPr/>
          <p:nvPr/>
        </p:nvSpPr>
        <p:spPr>
          <a:xfrm>
            <a:off x="953320" y="205607"/>
            <a:ext cx="7711710" cy="4309503"/>
          </a:xfrm>
          <a:prstGeom prst="roundRect">
            <a:avLst/>
          </a:prstGeom>
          <a:solidFill>
            <a:srgbClr val="0070C0"/>
          </a:solidFill>
          <a:ln w="38100">
            <a:solidFill>
              <a:schemeClr val="bg2"/>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342900" indent="-342900">
              <a:buFont typeface="Arial" charset="0"/>
              <a:buChar char="•"/>
            </a:pPr>
            <a:r>
              <a:rPr lang="en-US" sz="2000" dirty="0" smtClean="0">
                <a:solidFill>
                  <a:srgbClr val="FFFFFF"/>
                </a:solidFill>
              </a:rPr>
              <a:t>Key-Value versus Document can be a little confusing.</a:t>
            </a:r>
            <a:br>
              <a:rPr lang="en-US" sz="2000" dirty="0" smtClean="0">
                <a:solidFill>
                  <a:srgbClr val="FFFFFF"/>
                </a:solidFill>
              </a:rPr>
            </a:br>
            <a:endParaRPr lang="en-US" sz="2000" dirty="0" smtClean="0">
              <a:solidFill>
                <a:srgbClr val="FFFFFF"/>
              </a:solidFill>
            </a:endParaRPr>
          </a:p>
          <a:p>
            <a:pPr marL="342900" indent="-342900">
              <a:buFont typeface="Arial" charset="0"/>
              <a:buChar char="•"/>
            </a:pPr>
            <a:r>
              <a:rPr lang="en-US" sz="2000" dirty="0" smtClean="0">
                <a:solidFill>
                  <a:srgbClr val="FFFFFF"/>
                </a:solidFill>
              </a:rPr>
              <a:t>Many, if not most, Key-Value stores hold documents.</a:t>
            </a:r>
            <a:br>
              <a:rPr lang="en-US" sz="2000" dirty="0" smtClean="0">
                <a:solidFill>
                  <a:srgbClr val="FFFFFF"/>
                </a:solidFill>
              </a:rPr>
            </a:br>
            <a:endParaRPr lang="en-US" sz="2000" dirty="0" smtClean="0">
              <a:solidFill>
                <a:srgbClr val="FFFFFF"/>
              </a:solidFill>
            </a:endParaRPr>
          </a:p>
          <a:p>
            <a:pPr marL="342900" indent="-342900">
              <a:buFont typeface="Arial" charset="0"/>
              <a:buChar char="•"/>
            </a:pPr>
            <a:r>
              <a:rPr lang="en-US" sz="2000" dirty="0" smtClean="0">
                <a:solidFill>
                  <a:srgbClr val="FFFFFF"/>
                </a:solidFill>
              </a:rPr>
              <a:t>The difference is</a:t>
            </a:r>
          </a:p>
          <a:p>
            <a:pPr marL="800100" lvl="1" indent="-342900">
              <a:buFont typeface="Arial" charset="0"/>
              <a:buChar char="•"/>
            </a:pPr>
            <a:r>
              <a:rPr lang="en-US" sz="2000" dirty="0" smtClean="0">
                <a:solidFill>
                  <a:srgbClr val="FFFFFF"/>
                </a:solidFill>
              </a:rPr>
              <a:t>Not in what the data store holds</a:t>
            </a:r>
          </a:p>
          <a:p>
            <a:pPr marL="800100" lvl="1" indent="-342900">
              <a:buFont typeface="Arial" charset="0"/>
              <a:buChar char="•"/>
            </a:pPr>
            <a:r>
              <a:rPr lang="en-US" sz="2000" dirty="0" smtClean="0">
                <a:solidFill>
                  <a:srgbClr val="FFFFFF"/>
                </a:solidFill>
              </a:rPr>
              <a:t>But how you can query and find it.</a:t>
            </a:r>
            <a:br>
              <a:rPr lang="en-US" sz="2000" dirty="0" smtClean="0">
                <a:solidFill>
                  <a:srgbClr val="FFFFFF"/>
                </a:solidFill>
              </a:rPr>
            </a:br>
            <a:endParaRPr lang="en-US" sz="2000" dirty="0" smtClean="0">
              <a:solidFill>
                <a:srgbClr val="FFFFFF"/>
              </a:solidFill>
            </a:endParaRPr>
          </a:p>
          <a:p>
            <a:pPr marL="342900" indent="-342900">
              <a:buFont typeface="Arial" charset="0"/>
              <a:buChar char="•"/>
            </a:pPr>
            <a:r>
              <a:rPr lang="en-US" sz="2000" dirty="0" smtClean="0">
                <a:solidFill>
                  <a:srgbClr val="FFFFFF"/>
                </a:solidFill>
              </a:rPr>
              <a:t>Key-Value store finds data by key values explicitly associated with a document.</a:t>
            </a:r>
          </a:p>
          <a:p>
            <a:pPr marL="342900" indent="-342900">
              <a:buFont typeface="Arial" charset="0"/>
              <a:buChar char="•"/>
            </a:pPr>
            <a:endParaRPr lang="en-US" sz="2000" dirty="0">
              <a:solidFill>
                <a:srgbClr val="FFFFFF"/>
              </a:solidFill>
            </a:endParaRPr>
          </a:p>
          <a:p>
            <a:pPr marL="342900" indent="-342900">
              <a:buFont typeface="Arial" charset="0"/>
              <a:buChar char="•"/>
            </a:pPr>
            <a:r>
              <a:rPr lang="en-US" sz="2000" dirty="0" smtClean="0">
                <a:solidFill>
                  <a:srgbClr val="FFFFFF"/>
                </a:solidFill>
              </a:rPr>
              <a:t>Document stores allow queries on the fields/values in the document, similar to a relational WHERE on columns.</a:t>
            </a:r>
            <a:endParaRPr lang="en-US" sz="2000" dirty="0">
              <a:solidFill>
                <a:srgbClr val="FFFFFF"/>
              </a:solidFill>
            </a:endParaRPr>
          </a:p>
        </p:txBody>
      </p:sp>
    </p:spTree>
    <p:extLst>
      <p:ext uri="{BB962C8B-B14F-4D97-AF65-F5344CB8AC3E}">
        <p14:creationId xmlns:p14="http://schemas.microsoft.com/office/powerpoint/2010/main" val="135386926"/>
      </p:ext>
    </p:extLst>
  </p:cSld>
  <p:clrMapOvr>
    <a:masterClrMapping/>
  </p:clrMapOvr>
  <p:transition spd="med">
    <p:wipe dir="r"/>
  </p:transition>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Some Queries</a:t>
            </a:r>
            <a:endParaRPr lang="en-US" dirty="0"/>
          </a:p>
        </p:txBody>
      </p:sp>
      <p:sp>
        <p:nvSpPr>
          <p:cNvPr id="3" name="Content Placeholder 2"/>
          <p:cNvSpPr>
            <a:spLocks noGrp="1"/>
          </p:cNvSpPr>
          <p:nvPr>
            <p:ph sz="half" idx="1"/>
          </p:nvPr>
        </p:nvSpPr>
        <p:spPr>
          <a:xfrm>
            <a:off x="457200" y="728282"/>
            <a:ext cx="8267140" cy="3892269"/>
          </a:xfrm>
        </p:spPr>
        <p:txBody>
          <a:bodyPr>
            <a:normAutofit lnSpcReduction="10000"/>
          </a:bodyPr>
          <a:lstStyle/>
          <a:p>
            <a:r>
              <a:rPr lang="en-US" dirty="0" smtClean="0"/>
              <a:t>MongoDB Query</a:t>
            </a:r>
          </a:p>
          <a:p>
            <a:pPr lvl="1"/>
            <a:r>
              <a:rPr lang="mr-IN" dirty="0" err="1" smtClean="0"/>
              <a:t>db.inventory.find</a:t>
            </a:r>
            <a:r>
              <a:rPr lang="mr-IN" dirty="0"/>
              <a:t>( {     </a:t>
            </a:r>
            <a:r>
              <a:rPr lang="mr-IN" dirty="0" err="1"/>
              <a:t>status</a:t>
            </a:r>
            <a:r>
              <a:rPr lang="mr-IN" dirty="0"/>
              <a:t>: "</a:t>
            </a:r>
            <a:r>
              <a:rPr lang="mr-IN" dirty="0" err="1"/>
              <a:t>A</a:t>
            </a:r>
            <a:r>
              <a:rPr lang="mr-IN" dirty="0"/>
              <a:t>",     $</a:t>
            </a:r>
            <a:r>
              <a:rPr lang="mr-IN" dirty="0" err="1"/>
              <a:t>or</a:t>
            </a:r>
            <a:r>
              <a:rPr lang="mr-IN" dirty="0"/>
              <a:t>: [ { </a:t>
            </a:r>
            <a:r>
              <a:rPr lang="mr-IN" dirty="0" err="1"/>
              <a:t>qty</a:t>
            </a:r>
            <a:r>
              <a:rPr lang="mr-IN" dirty="0"/>
              <a:t>: { $</a:t>
            </a:r>
            <a:r>
              <a:rPr lang="mr-IN" dirty="0" err="1"/>
              <a:t>lt</a:t>
            </a:r>
            <a:r>
              <a:rPr lang="mr-IN" dirty="0"/>
              <a:t>: 30 } }, { </a:t>
            </a:r>
            <a:r>
              <a:rPr lang="mr-IN" dirty="0" err="1"/>
              <a:t>item</a:t>
            </a:r>
            <a:r>
              <a:rPr lang="mr-IN" dirty="0"/>
              <a:t>: /^</a:t>
            </a:r>
            <a:r>
              <a:rPr lang="mr-IN" dirty="0" err="1"/>
              <a:t>p</a:t>
            </a:r>
            <a:r>
              <a:rPr lang="mr-IN" dirty="0"/>
              <a:t>/ } ]} </a:t>
            </a:r>
            <a:r>
              <a:rPr lang="mr-IN" dirty="0" smtClean="0"/>
              <a:t>)</a:t>
            </a:r>
            <a:endParaRPr lang="en-US" dirty="0" smtClean="0"/>
          </a:p>
          <a:p>
            <a:pPr lvl="1"/>
            <a:r>
              <a:rPr lang="en-US" dirty="0" smtClean="0"/>
              <a:t>Finds all </a:t>
            </a:r>
            <a:r>
              <a:rPr lang="en-US" dirty="0"/>
              <a:t>documents in the collection </a:t>
            </a:r>
            <a:r>
              <a:rPr lang="en-US" dirty="0" err="1" smtClean="0"/>
              <a:t>wherthe</a:t>
            </a:r>
            <a:r>
              <a:rPr lang="en-US" dirty="0"/>
              <a:t> status equals "A" </a:t>
            </a:r>
            <a:r>
              <a:rPr lang="en-US" b="1" dirty="0"/>
              <a:t>and</a:t>
            </a:r>
            <a:r>
              <a:rPr lang="en-US" dirty="0"/>
              <a:t> </a:t>
            </a:r>
            <a:r>
              <a:rPr lang="en-US" i="1" dirty="0"/>
              <a:t>either</a:t>
            </a:r>
            <a:r>
              <a:rPr lang="en-US" dirty="0"/>
              <a:t> </a:t>
            </a:r>
            <a:r>
              <a:rPr lang="en-US" dirty="0" err="1"/>
              <a:t>qty</a:t>
            </a:r>
            <a:r>
              <a:rPr lang="en-US" dirty="0"/>
              <a:t> is less than (</a:t>
            </a:r>
            <a:r>
              <a:rPr lang="en-US" dirty="0">
                <a:hlinkClick r:id="rId2" tooltip="$lt"/>
              </a:rPr>
              <a:t>$lt</a:t>
            </a:r>
            <a:r>
              <a:rPr lang="en-US" dirty="0"/>
              <a:t>) 30 </a:t>
            </a:r>
            <a:r>
              <a:rPr lang="en-US" i="1" dirty="0"/>
              <a:t>or</a:t>
            </a:r>
            <a:r>
              <a:rPr lang="en-US" dirty="0"/>
              <a:t> item starts with the character </a:t>
            </a:r>
            <a:r>
              <a:rPr lang="en-US" dirty="0" smtClean="0"/>
              <a:t>”p”</a:t>
            </a:r>
            <a:endParaRPr lang="en-US" dirty="0"/>
          </a:p>
          <a:p>
            <a:r>
              <a:rPr lang="en-US" dirty="0" err="1" smtClean="0"/>
              <a:t>Redis</a:t>
            </a:r>
            <a:endParaRPr lang="en-US" dirty="0" smtClean="0"/>
          </a:p>
          <a:p>
            <a:pPr lvl="1"/>
            <a:r>
              <a:rPr lang="en-US" dirty="0"/>
              <a:t>SADD product:category:1 5 </a:t>
            </a:r>
            <a:r>
              <a:rPr lang="en-US" dirty="0" smtClean="0"/>
              <a:t>10 // Put product IDs 5 and 10 in category 1.</a:t>
            </a:r>
          </a:p>
          <a:p>
            <a:pPr lvl="1"/>
            <a:r>
              <a:rPr lang="en-US" dirty="0"/>
              <a:t>SMEMBERS </a:t>
            </a:r>
            <a:r>
              <a:rPr lang="en-US" dirty="0" smtClean="0"/>
              <a:t>product:category:2 // Get the IDs of all products in category 2.</a:t>
            </a:r>
          </a:p>
          <a:p>
            <a:r>
              <a:rPr lang="en-US" dirty="0" err="1" smtClean="0"/>
              <a:t>DynamoDB</a:t>
            </a:r>
            <a:endParaRPr lang="en-US" dirty="0" smtClean="0"/>
          </a:p>
          <a:p>
            <a:pPr lvl="1"/>
            <a:r>
              <a:rPr lang="en-US" b="1" dirty="0" err="1"/>
              <a:t>var</a:t>
            </a:r>
            <a:r>
              <a:rPr lang="en-US" dirty="0"/>
              <a:t> </a:t>
            </a:r>
            <a:r>
              <a:rPr lang="en-US" dirty="0" err="1"/>
              <a:t>params</a:t>
            </a:r>
            <a:r>
              <a:rPr lang="en-US" dirty="0"/>
              <a:t> = </a:t>
            </a:r>
            <a:r>
              <a:rPr lang="en-US" dirty="0" smtClean="0"/>
              <a:t/>
            </a:r>
            <a:br>
              <a:rPr lang="en-US" dirty="0" smtClean="0"/>
            </a:br>
            <a:r>
              <a:rPr lang="en-US" dirty="0" smtClean="0"/>
              <a:t>	{ </a:t>
            </a:r>
            <a:r>
              <a:rPr lang="en-US" dirty="0" err="1"/>
              <a:t>TableName</a:t>
            </a:r>
            <a:r>
              <a:rPr lang="en-US" dirty="0"/>
              <a:t> : "Movies", </a:t>
            </a:r>
            <a:r>
              <a:rPr lang="en-US" dirty="0" smtClean="0"/>
              <a:t/>
            </a:r>
            <a:br>
              <a:rPr lang="en-US" dirty="0" smtClean="0"/>
            </a:br>
            <a:r>
              <a:rPr lang="en-US" dirty="0" smtClean="0"/>
              <a:t>	</a:t>
            </a:r>
            <a:r>
              <a:rPr lang="en-US" dirty="0" err="1" smtClean="0"/>
              <a:t>KeyConditionExpression</a:t>
            </a:r>
            <a:r>
              <a:rPr lang="en-US" dirty="0"/>
              <a:t>: "#</a:t>
            </a:r>
            <a:r>
              <a:rPr lang="en-US" dirty="0" err="1"/>
              <a:t>yr</a:t>
            </a:r>
            <a:r>
              <a:rPr lang="en-US" dirty="0"/>
              <a:t> = :</a:t>
            </a:r>
            <a:r>
              <a:rPr lang="en-US" dirty="0" err="1"/>
              <a:t>yyyy</a:t>
            </a:r>
            <a:r>
              <a:rPr lang="en-US" dirty="0" smtClean="0"/>
              <a:t>",</a:t>
            </a:r>
            <a:br>
              <a:rPr lang="en-US" dirty="0" smtClean="0"/>
            </a:br>
            <a:r>
              <a:rPr lang="en-US" dirty="0" smtClean="0"/>
              <a:t>	</a:t>
            </a:r>
            <a:r>
              <a:rPr lang="en-US" dirty="0" err="1" smtClean="0"/>
              <a:t>ExpressionAttributeNames</a:t>
            </a:r>
            <a:r>
              <a:rPr lang="en-US" dirty="0"/>
              <a:t>:{ "#</a:t>
            </a:r>
            <a:r>
              <a:rPr lang="en-US" dirty="0" err="1"/>
              <a:t>yr</a:t>
            </a:r>
            <a:r>
              <a:rPr lang="en-US" dirty="0"/>
              <a:t>": "year" }, </a:t>
            </a:r>
            <a:r>
              <a:rPr lang="en-US" dirty="0" smtClean="0"/>
              <a:t/>
            </a:r>
            <a:br>
              <a:rPr lang="en-US" dirty="0" smtClean="0"/>
            </a:br>
            <a:r>
              <a:rPr lang="en-US" dirty="0" smtClean="0"/>
              <a:t>	</a:t>
            </a:r>
            <a:r>
              <a:rPr lang="en-US" dirty="0" err="1" smtClean="0"/>
              <a:t>ExpressionAttributeValues</a:t>
            </a:r>
            <a:r>
              <a:rPr lang="en-US" dirty="0"/>
              <a:t>: { ":yyyy":1985 } </a:t>
            </a:r>
            <a:r>
              <a:rPr lang="en-US" dirty="0" smtClean="0"/>
              <a:t/>
            </a:r>
            <a:br>
              <a:rPr lang="en-US" dirty="0" smtClean="0"/>
            </a:br>
            <a:r>
              <a:rPr lang="en-US" dirty="0" smtClean="0"/>
              <a:t>}; </a:t>
            </a:r>
          </a:p>
          <a:p>
            <a:pPr lvl="1"/>
            <a:endParaRPr lang="en-US" dirty="0"/>
          </a:p>
          <a:p>
            <a:endParaRPr lang="en-US" dirty="0"/>
          </a:p>
        </p:txBody>
      </p:sp>
      <p:sp>
        <p:nvSpPr>
          <p:cNvPr id="4" name="TextBox 3"/>
          <p:cNvSpPr txBox="1"/>
          <p:nvPr/>
        </p:nvSpPr>
        <p:spPr>
          <a:xfrm>
            <a:off x="5672516" y="2735108"/>
            <a:ext cx="914400" cy="914400"/>
          </a:xfrm>
          <a:prstGeom prst="rect">
            <a:avLst/>
          </a:prstGeom>
          <a:noFill/>
        </p:spPr>
        <p:txBody>
          <a:bodyPr wrap="none" rtlCol="0">
            <a:noAutofit/>
          </a:bodyPr>
          <a:lstStyle/>
          <a:p>
            <a:pPr>
              <a:lnSpc>
                <a:spcPct val="90000"/>
              </a:lnSpc>
              <a:spcBef>
                <a:spcPts val="600"/>
              </a:spcBef>
              <a:spcAft>
                <a:spcPts val="0"/>
              </a:spcAft>
              <a:buClr>
                <a:schemeClr val="bg1"/>
              </a:buClr>
            </a:pPr>
            <a:r>
              <a:rPr lang="en-US" sz="2000" dirty="0" smtClean="0">
                <a:latin typeface="+mn-lt"/>
              </a:rPr>
              <a:t>Dynamo DB</a:t>
            </a:r>
          </a:p>
          <a:p>
            <a:pPr marL="800100" lvl="1" indent="-342900">
              <a:lnSpc>
                <a:spcPct val="90000"/>
              </a:lnSpc>
              <a:spcBef>
                <a:spcPts val="600"/>
              </a:spcBef>
              <a:spcAft>
                <a:spcPts val="0"/>
              </a:spcAft>
              <a:buClr>
                <a:schemeClr val="bg1"/>
              </a:buClr>
              <a:buFont typeface="Arial" charset="0"/>
              <a:buChar char="•"/>
            </a:pPr>
            <a:r>
              <a:rPr lang="en-US" sz="2000" dirty="0" smtClean="0">
                <a:latin typeface="+mn-lt"/>
              </a:rPr>
              <a:t>Queries on keys</a:t>
            </a:r>
          </a:p>
          <a:p>
            <a:pPr marL="800100" lvl="1" indent="-342900">
              <a:lnSpc>
                <a:spcPct val="90000"/>
              </a:lnSpc>
              <a:spcBef>
                <a:spcPts val="600"/>
              </a:spcBef>
              <a:spcAft>
                <a:spcPts val="0"/>
              </a:spcAft>
              <a:buClr>
                <a:schemeClr val="bg1"/>
              </a:buClr>
              <a:buFont typeface="Arial" charset="0"/>
              <a:buChar char="•"/>
            </a:pPr>
            <a:r>
              <a:rPr lang="en-US" sz="2000" dirty="0" smtClean="0">
                <a:latin typeface="+mn-lt"/>
              </a:rPr>
              <a:t>Scans on values</a:t>
            </a:r>
          </a:p>
        </p:txBody>
      </p:sp>
    </p:spTree>
    <p:extLst>
      <p:ext uri="{BB962C8B-B14F-4D97-AF65-F5344CB8AC3E}">
        <p14:creationId xmlns:p14="http://schemas.microsoft.com/office/powerpoint/2010/main" val="1262883109"/>
      </p:ext>
    </p:extLst>
  </p:cSld>
  <p:clrMapOvr>
    <a:masterClrMapping/>
  </p:clrMapOvr>
  <p:transition spd="med">
    <p:wipe dir="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Query Processing (Continued)</a:t>
            </a:r>
            <a:endParaRPr lang="en-US" dirty="0"/>
          </a:p>
        </p:txBody>
      </p:sp>
      <p:pic>
        <p:nvPicPr>
          <p:cNvPr id="4" name="Picture 3"/>
          <p:cNvPicPr>
            <a:picLocks noChangeAspect="1"/>
          </p:cNvPicPr>
          <p:nvPr/>
        </p:nvPicPr>
        <p:blipFill>
          <a:blip r:embed="rId2"/>
          <a:stretch>
            <a:fillRect/>
          </a:stretch>
        </p:blipFill>
        <p:spPr>
          <a:xfrm>
            <a:off x="614995" y="583970"/>
            <a:ext cx="7687433" cy="4153694"/>
          </a:xfrm>
          <a:prstGeom prst="rect">
            <a:avLst/>
          </a:prstGeom>
        </p:spPr>
      </p:pic>
      <p:sp>
        <p:nvSpPr>
          <p:cNvPr id="5" name="Rectangle 4"/>
          <p:cNvSpPr/>
          <p:nvPr/>
        </p:nvSpPr>
        <p:spPr>
          <a:xfrm>
            <a:off x="1051590" y="1997476"/>
            <a:ext cx="7178010" cy="648070"/>
          </a:xfrm>
          <a:prstGeom prst="rect">
            <a:avLst/>
          </a:prstGeom>
          <a:solidFill>
            <a:srgbClr val="FFFF00">
              <a:alpha val="38000"/>
            </a:srgbClr>
          </a:solidFill>
          <a:ln>
            <a:no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smtClean="0">
              <a:solidFill>
                <a:schemeClr val="tx2"/>
              </a:solidFill>
              <a:latin typeface="+mn-lt"/>
            </a:endParaRPr>
          </a:p>
        </p:txBody>
      </p:sp>
    </p:spTree>
    <p:extLst>
      <p:ext uri="{BB962C8B-B14F-4D97-AF65-F5344CB8AC3E}">
        <p14:creationId xmlns:p14="http://schemas.microsoft.com/office/powerpoint/2010/main" val="1276259989"/>
      </p:ext>
    </p:extLst>
  </p:cSld>
  <p:clrMapOvr>
    <a:masterClrMapping/>
  </p:clrMapOvr>
  <p:transition spd="med">
    <p:wipe dir="r"/>
  </p:transition>
  <p:timing>
    <p:tnLst>
      <p:par>
        <p:cTn id="1" dur="indefinite" restart="never" nodeType="tmRoot"/>
      </p:par>
    </p:tnLst>
  </p:timing>
</p:sld>
</file>

<file path=ppt/theme/theme1.xml><?xml version="1.0" encoding="utf-8"?>
<a:theme xmlns:a="http://schemas.openxmlformats.org/drawingml/2006/main" name="Dell_16x9_Template">
  <a:themeElements>
    <a:clrScheme name="Dell new">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fontScheme name="Dell">
      <a:majorFont>
        <a:latin typeface="Museo For Dell"/>
        <a:ea typeface=""/>
        <a:cs typeface=""/>
      </a:majorFont>
      <a:minorFont>
        <a:latin typeface="Museo Sans For Del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effectLst/>
      </a:spPr>
      <a:bodyPr wrap="square" lIns="182880" tIns="137160" rIns="137160" bIns="137160" rtlCol="0" anchor="ctr">
        <a:noAutofit/>
      </a:bodyPr>
      <a:lstStyle>
        <a:defPPr algn="ctr">
          <a:lnSpc>
            <a:spcPct val="90000"/>
          </a:lnSpc>
          <a:spcBef>
            <a:spcPts val="600"/>
          </a:spcBef>
          <a:spcAft>
            <a:spcPts val="0"/>
          </a:spcAft>
          <a:defRPr sz="2000" dirty="0" smtClean="0">
            <a:solidFill>
              <a:schemeClr val="tx2"/>
            </a:solidFill>
            <a:latin typeface="+mn-lt"/>
          </a:defRPr>
        </a:defPPr>
      </a:lstStyle>
    </a:spDef>
    <a:txDef>
      <a:spPr>
        <a:noFill/>
      </a:spPr>
      <a:bodyPr wrap="none" rtlCol="0">
        <a:noAutofit/>
      </a:bodyPr>
      <a:lstStyle>
        <a:defPPr>
          <a:lnSpc>
            <a:spcPct val="90000"/>
          </a:lnSpc>
          <a:spcBef>
            <a:spcPts val="600"/>
          </a:spcBef>
          <a:spcAft>
            <a:spcPts val="0"/>
          </a:spcAft>
          <a:buClr>
            <a:schemeClr val="bg1"/>
          </a:buClr>
          <a:defRPr sz="2000" dirty="0" err="1" smtClean="0">
            <a:latin typeface="+mn-lt"/>
          </a:defRPr>
        </a:defPPr>
      </a:lstStyle>
    </a:txDef>
  </a:objectDefaults>
  <a:extraClrSchemeLst>
    <a:extraClrScheme>
      <a:clrScheme name="Dell new">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Dell_16x9_Template_5.10.11">
  <a:themeElements>
    <a:clrScheme name="Dell new">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fontScheme name="Dell 2010">
      <a:majorFont>
        <a:latin typeface="Museo For Dell"/>
        <a:ea typeface=""/>
        <a:cs typeface=""/>
      </a:majorFont>
      <a:minorFont>
        <a:latin typeface="Museo Sans For Del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effectLst/>
      </a:spPr>
      <a:bodyPr wrap="square" lIns="182880" tIns="137160" rIns="137160" bIns="137160" rtlCol="0" anchor="ctr">
        <a:noAutofit/>
      </a:bodyPr>
      <a:lstStyle>
        <a:defPPr algn="ctr">
          <a:lnSpc>
            <a:spcPct val="90000"/>
          </a:lnSpc>
          <a:spcBef>
            <a:spcPts val="600"/>
          </a:spcBef>
          <a:spcAft>
            <a:spcPts val="0"/>
          </a:spcAft>
          <a:defRPr sz="2000" dirty="0" smtClean="0">
            <a:solidFill>
              <a:schemeClr val="tx2"/>
            </a:solidFill>
            <a:latin typeface="+mn-lt"/>
          </a:defRPr>
        </a:defPPr>
      </a:lstStyle>
    </a:spDef>
    <a:txDef>
      <a:spPr>
        <a:noFill/>
      </a:spPr>
      <a:bodyPr wrap="none" rtlCol="0">
        <a:noAutofit/>
      </a:bodyPr>
      <a:lstStyle>
        <a:defPPr>
          <a:lnSpc>
            <a:spcPct val="90000"/>
          </a:lnSpc>
          <a:spcBef>
            <a:spcPts val="600"/>
          </a:spcBef>
          <a:spcAft>
            <a:spcPts val="0"/>
          </a:spcAft>
          <a:buClr>
            <a:schemeClr val="bg1"/>
          </a:buClr>
          <a:defRPr sz="2000" dirty="0" err="1" smtClean="0">
            <a:latin typeface="+mn-lt"/>
          </a:defRPr>
        </a:defPPr>
      </a:lstStyle>
    </a:txDef>
  </a:objectDefaults>
  <a:extraClrSchemeLst>
    <a:extraClrScheme>
      <a:clrScheme name="Dell new">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Dell Template 4x3">
  <a:themeElements>
    <a:clrScheme name="Dell 2010">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fontScheme name="Dell 2010">
      <a:majorFont>
        <a:latin typeface="Museo For Dell"/>
        <a:ea typeface=""/>
        <a:cs typeface=""/>
      </a:majorFont>
      <a:minorFont>
        <a:latin typeface="Museo Sans For Del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effectLst/>
      </a:spPr>
      <a:bodyPr wrap="square" lIns="182880" tIns="137160" rIns="137160" bIns="137160" rtlCol="0" anchor="ctr">
        <a:noAutofit/>
      </a:bodyPr>
      <a:lstStyle>
        <a:defPPr algn="ctr">
          <a:lnSpc>
            <a:spcPct val="90000"/>
          </a:lnSpc>
          <a:spcBef>
            <a:spcPts val="600"/>
          </a:spcBef>
          <a:spcAft>
            <a:spcPts val="0"/>
          </a:spcAft>
          <a:defRPr sz="2000" dirty="0" err="1" smtClean="0">
            <a:solidFill>
              <a:schemeClr val="tx2"/>
            </a:solidFill>
            <a:latin typeface="+mn-lt"/>
          </a:defRPr>
        </a:defPPr>
      </a:lstStyle>
    </a:spDef>
    <a:txDef>
      <a:spPr>
        <a:noFill/>
      </a:spPr>
      <a:bodyPr wrap="none" rtlCol="0">
        <a:spAutoFit/>
      </a:bodyPr>
      <a:lstStyle>
        <a:defPPr>
          <a:lnSpc>
            <a:spcPct val="90000"/>
          </a:lnSpc>
          <a:spcBef>
            <a:spcPts val="600"/>
          </a:spcBef>
          <a:spcAft>
            <a:spcPts val="0"/>
          </a:spcAft>
          <a:buClr>
            <a:schemeClr val="bg1"/>
          </a:buClr>
          <a:defRPr sz="2000" dirty="0" err="1" smtClean="0">
            <a:latin typeface="+mn-lt"/>
          </a:defRPr>
        </a:defPPr>
      </a:lstStyle>
    </a:txDef>
  </a:objectDefaults>
  <a:extraClrSchemeLst>
    <a:extraClrScheme>
      <a:clrScheme name="Dell new">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1_l22">
  <a:themeElements>
    <a:clrScheme name="">
      <a:dk1>
        <a:srgbClr val="005400"/>
      </a:dk1>
      <a:lt1>
        <a:srgbClr val="FFF6E9"/>
      </a:lt1>
      <a:dk2>
        <a:srgbClr val="000000"/>
      </a:dk2>
      <a:lt2>
        <a:srgbClr val="C8FEC8"/>
      </a:lt2>
      <a:accent1>
        <a:srgbClr val="438E00"/>
      </a:accent1>
      <a:accent2>
        <a:srgbClr val="FC0128"/>
      </a:accent2>
      <a:accent3>
        <a:srgbClr val="FFFAF2"/>
      </a:accent3>
      <a:accent4>
        <a:srgbClr val="004600"/>
      </a:accent4>
      <a:accent5>
        <a:srgbClr val="B0C6AA"/>
      </a:accent5>
      <a:accent6>
        <a:srgbClr val="E40123"/>
      </a:accent6>
      <a:hlink>
        <a:srgbClr val="4C2E00"/>
      </a:hlink>
      <a:folHlink>
        <a:srgbClr val="BC3700"/>
      </a:folHlink>
    </a:clrScheme>
    <a:fontScheme name="l22">
      <a:majorFont>
        <a:latin typeface="Book Antiqua"/>
        <a:ea typeface=""/>
        <a:cs typeface=""/>
      </a:majorFont>
      <a:minorFont>
        <a:latin typeface="Book Antiqu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en-US" sz="2400" b="0" i="0" u="none" strike="noStrike" cap="none" normalizeH="0" baseline="0">
            <a:ln>
              <a:noFill/>
            </a:ln>
            <a:solidFill>
              <a:schemeClr val="tx1"/>
            </a:solidFill>
            <a:effectLst/>
            <a:latin typeface="Times New Roman"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en-US" sz="2400" b="0" i="0" u="none" strike="noStrike" cap="none" normalizeH="0" baseline="0">
            <a:ln>
              <a:noFill/>
            </a:ln>
            <a:solidFill>
              <a:schemeClr val="tx1"/>
            </a:solidFill>
            <a:effectLst/>
            <a:latin typeface="Times New Roman" charset="0"/>
          </a:defRPr>
        </a:defPPr>
      </a:lstStyle>
    </a:lnDef>
  </a:objectDefaults>
  <a:extraClrSchemeLst>
    <a:extraClrScheme>
      <a:clrScheme name="l22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l22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l22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l22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l22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l22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l22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l22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l22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l22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l22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l22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2_l22">
  <a:themeElements>
    <a:clrScheme name="">
      <a:dk1>
        <a:srgbClr val="005400"/>
      </a:dk1>
      <a:lt1>
        <a:srgbClr val="FFF6E9"/>
      </a:lt1>
      <a:dk2>
        <a:srgbClr val="000000"/>
      </a:dk2>
      <a:lt2>
        <a:srgbClr val="C8FEC8"/>
      </a:lt2>
      <a:accent1>
        <a:srgbClr val="438E00"/>
      </a:accent1>
      <a:accent2>
        <a:srgbClr val="FC0128"/>
      </a:accent2>
      <a:accent3>
        <a:srgbClr val="FFFAF2"/>
      </a:accent3>
      <a:accent4>
        <a:srgbClr val="004600"/>
      </a:accent4>
      <a:accent5>
        <a:srgbClr val="B0C6AA"/>
      </a:accent5>
      <a:accent6>
        <a:srgbClr val="E40123"/>
      </a:accent6>
      <a:hlink>
        <a:srgbClr val="4C2E00"/>
      </a:hlink>
      <a:folHlink>
        <a:srgbClr val="BC3700"/>
      </a:folHlink>
    </a:clrScheme>
    <a:fontScheme name="l22">
      <a:majorFont>
        <a:latin typeface="Book Antiqua"/>
        <a:ea typeface=""/>
        <a:cs typeface=""/>
      </a:majorFont>
      <a:minorFont>
        <a:latin typeface="Book Antiqu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en-US" sz="2400" b="0" i="0" u="none" strike="noStrike" cap="none" normalizeH="0" baseline="0">
            <a:ln>
              <a:noFill/>
            </a:ln>
            <a:solidFill>
              <a:schemeClr val="tx1"/>
            </a:solidFill>
            <a:effectLst/>
            <a:latin typeface="Times New Roman"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en-US" sz="2400" b="0" i="0" u="none" strike="noStrike" cap="none" normalizeH="0" baseline="0">
            <a:ln>
              <a:noFill/>
            </a:ln>
            <a:solidFill>
              <a:schemeClr val="tx1"/>
            </a:solidFill>
            <a:effectLst/>
            <a:latin typeface="Times New Roman" charset="0"/>
          </a:defRPr>
        </a:defPPr>
      </a:lstStyle>
    </a:lnDef>
  </a:objectDefaults>
  <a:extraClrSchemeLst>
    <a:extraClrScheme>
      <a:clrScheme name="l22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l22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l22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l22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l22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l22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l22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l22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l22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l22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l22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l22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AD5F92924C88E046AB95A79D8E2F2E86" ma:contentTypeVersion="0" ma:contentTypeDescription="Create a new document." ma:contentTypeScope="" ma:versionID="e185d5377ed30089129ee02e45c99cd8">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591F0EB-E811-4D11-8FFB-E2FF892CF812}">
  <ds:schemaRefs>
    <ds:schemaRef ds:uri="http://schemas.microsoft.com/sharepoint/v3/contenttype/forms"/>
  </ds:schemaRefs>
</ds:datastoreItem>
</file>

<file path=customXml/itemProps2.xml><?xml version="1.0" encoding="utf-8"?>
<ds:datastoreItem xmlns:ds="http://schemas.openxmlformats.org/officeDocument/2006/customXml" ds:itemID="{3B4DE5F6-73C3-4001-9CFC-3C0C9B29D778}">
  <ds:schemaRefs>
    <ds:schemaRef ds:uri="http://purl.org/dc/elements/1.1/"/>
    <ds:schemaRef ds:uri="http://schemas.microsoft.com/office/2006/metadata/properties"/>
    <ds:schemaRef ds:uri="http://schemas.microsoft.com/office/2006/documentManagement/types"/>
    <ds:schemaRef ds:uri="http://purl.org/dc/terms/"/>
    <ds:schemaRef ds:uri="http://schemas.openxmlformats.org/package/2006/metadata/core-properties"/>
    <ds:schemaRef ds:uri="http://purl.org/dc/dcmitype/"/>
    <ds:schemaRef ds:uri="http://schemas.microsoft.com/office/infopath/2007/PartnerControls"/>
    <ds:schemaRef ds:uri="http://www.w3.org/XML/1998/namespace"/>
  </ds:schemaRefs>
</ds:datastoreItem>
</file>

<file path=customXml/itemProps3.xml><?xml version="1.0" encoding="utf-8"?>
<ds:datastoreItem xmlns:ds="http://schemas.openxmlformats.org/officeDocument/2006/customXml" ds:itemID="{55EC61F6-286A-4E34-A88C-05A55AA6715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Dell_16x9_Template</Template>
  <TotalTime>172184</TotalTime>
  <Words>4054</Words>
  <Application>Microsoft Macintosh PowerPoint</Application>
  <PresentationFormat>On-screen Show (16:9)</PresentationFormat>
  <Paragraphs>705</Paragraphs>
  <Slides>88</Slides>
  <Notes>19</Notes>
  <HiddenSlides>0</HiddenSlides>
  <MMClips>0</MMClips>
  <ScaleCrop>false</ScaleCrop>
  <HeadingPairs>
    <vt:vector size="6" baseType="variant">
      <vt:variant>
        <vt:lpstr>Fonts Used</vt:lpstr>
      </vt:variant>
      <vt:variant>
        <vt:i4>13</vt:i4>
      </vt:variant>
      <vt:variant>
        <vt:lpstr>Theme</vt:lpstr>
      </vt:variant>
      <vt:variant>
        <vt:i4>5</vt:i4>
      </vt:variant>
      <vt:variant>
        <vt:lpstr>Slide Titles</vt:lpstr>
      </vt:variant>
      <vt:variant>
        <vt:i4>88</vt:i4>
      </vt:variant>
    </vt:vector>
  </HeadingPairs>
  <TitlesOfParts>
    <vt:vector size="106" baseType="lpstr">
      <vt:lpstr>Arial Black</vt:lpstr>
      <vt:lpstr>Book Antiqua</vt:lpstr>
      <vt:lpstr>Century Schoolbook</vt:lpstr>
      <vt:lpstr>Museo For Dell</vt:lpstr>
      <vt:lpstr>Museo For Dell 300</vt:lpstr>
      <vt:lpstr>Museo Sans For Dell</vt:lpstr>
      <vt:lpstr>Museo Sans For Dell</vt:lpstr>
      <vt:lpstr>Oxygen</vt:lpstr>
      <vt:lpstr>Stencil</vt:lpstr>
      <vt:lpstr>Times New Roman</vt:lpstr>
      <vt:lpstr>Trebuchet MS</vt:lpstr>
      <vt:lpstr>Wingdings</vt:lpstr>
      <vt:lpstr>Arial</vt:lpstr>
      <vt:lpstr>Dell_16x9_Template</vt:lpstr>
      <vt:lpstr>Dell_16x9_Template_5.10.11</vt:lpstr>
      <vt:lpstr>Dell Template 4x3</vt:lpstr>
      <vt:lpstr>1_l22</vt:lpstr>
      <vt:lpstr>2_l22</vt:lpstr>
      <vt:lpstr>PowerPoint Presentation</vt:lpstr>
      <vt:lpstr>Query Optimization and Statistics</vt:lpstr>
      <vt:lpstr>Statistics and Optimization</vt:lpstr>
      <vt:lpstr>Basic Steps</vt:lpstr>
      <vt:lpstr>Index Selectivity</vt:lpstr>
      <vt:lpstr>Table Statistics</vt:lpstr>
      <vt:lpstr>MySQL Information</vt:lpstr>
      <vt:lpstr>Algorithm Example –</vt:lpstr>
      <vt:lpstr>Query Processing (Continued)</vt:lpstr>
      <vt:lpstr>Hash JOINs</vt:lpstr>
      <vt:lpstr>SELECT DISTINCT</vt:lpstr>
      <vt:lpstr>Introduction</vt:lpstr>
      <vt:lpstr>What is happening?</vt:lpstr>
      <vt:lpstr>Web/Internet Application (Example)</vt:lpstr>
      <vt:lpstr>More Complex, but Simple Cloud Example</vt:lpstr>
      <vt:lpstr>Concurrent Execution</vt:lpstr>
      <vt:lpstr>Typical Interaction Operation Choose a Seat</vt:lpstr>
      <vt:lpstr>Typical Interaction Operation Choose a Seat</vt:lpstr>
      <vt:lpstr>Some Terms</vt:lpstr>
      <vt:lpstr>Some Terms</vt:lpstr>
      <vt:lpstr>An Example</vt:lpstr>
      <vt:lpstr>Transactions</vt:lpstr>
      <vt:lpstr>Core Transaction Concept is ACID Properties (http://slideplayer.com/slide/9307681/)</vt:lpstr>
      <vt:lpstr>ACID Properties (https://www.tutorialspoint.com/dbms/dbms_transaction.htm)</vt:lpstr>
      <vt:lpstr>Atomicity</vt:lpstr>
      <vt:lpstr>Atomicity</vt:lpstr>
      <vt:lpstr>Atomicity</vt:lpstr>
      <vt:lpstr>Atomicity</vt:lpstr>
      <vt:lpstr>Simplistic Approach</vt:lpstr>
      <vt:lpstr>Simplistic Approach</vt:lpstr>
      <vt:lpstr>DBMS ACID Implementation</vt:lpstr>
      <vt:lpstr>Logging</vt:lpstr>
      <vt:lpstr>Write Ahead Logging</vt:lpstr>
      <vt:lpstr>Write Ahead Logging</vt:lpstr>
      <vt:lpstr>ARIES Algorithm =  Algorithms for Recovery and Isolation Exploiting Semantics </vt:lpstr>
      <vt:lpstr>Durability</vt:lpstr>
      <vt:lpstr>Durability</vt:lpstr>
      <vt:lpstr>Availability and Replication</vt:lpstr>
      <vt:lpstr>Isolation</vt:lpstr>
      <vt:lpstr>Transfer Funds</vt:lpstr>
      <vt:lpstr>Transfer Funds</vt:lpstr>
      <vt:lpstr>Serializability</vt:lpstr>
      <vt:lpstr>DBMS ACID Implementation</vt:lpstr>
      <vt:lpstr>Schedule</vt:lpstr>
      <vt:lpstr>Serializable</vt:lpstr>
      <vt:lpstr>Serializability (https://en.wikipedia.org/wiki/Serializability)</vt:lpstr>
      <vt:lpstr>Lock-Based Concurrency Control</vt:lpstr>
      <vt:lpstr>Aborting a Transaction</vt:lpstr>
      <vt:lpstr>Locking</vt:lpstr>
      <vt:lpstr>MySQL (Locking) Isolation</vt:lpstr>
      <vt:lpstr>Demo</vt:lpstr>
      <vt:lpstr>Isolation Levels (https://en.wikipedia.org/wiki/Isolation_(database_systems)</vt:lpstr>
      <vt:lpstr>Book Slides</vt:lpstr>
      <vt:lpstr>Transactions</vt:lpstr>
      <vt:lpstr>Concurrency in a DBMS</vt:lpstr>
      <vt:lpstr>Atomicity of Transactions</vt:lpstr>
      <vt:lpstr>Example</vt:lpstr>
      <vt:lpstr>Example (Contd.)</vt:lpstr>
      <vt:lpstr>Scheduling Transactions</vt:lpstr>
      <vt:lpstr>Anomalies with Interleaved Execution</vt:lpstr>
      <vt:lpstr>Anomalies (Continued)</vt:lpstr>
      <vt:lpstr>Lock-Based Concurrency Control</vt:lpstr>
      <vt:lpstr>Aborting a Transaction</vt:lpstr>
      <vt:lpstr>The Log</vt:lpstr>
      <vt:lpstr>Recovering From a Crash</vt:lpstr>
      <vt:lpstr>Summary</vt:lpstr>
      <vt:lpstr>REST Implications</vt:lpstr>
      <vt:lpstr>Read then Update Conflict</vt:lpstr>
      <vt:lpstr>In Databases, Cursors Define Isolation </vt:lpstr>
      <vt:lpstr>Isolation/Concurrency Control</vt:lpstr>
      <vt:lpstr>Conditional Processing (https://blog.4psa.com/rest-best-practices-managing-concurrent-updates/)</vt:lpstr>
      <vt:lpstr>Request/Response</vt:lpstr>
      <vt:lpstr>Bob Already Read and now Updates</vt:lpstr>
      <vt:lpstr>Now Mary Tries to Update</vt:lpstr>
      <vt:lpstr>ETag Processing</vt:lpstr>
      <vt:lpstr>Advanced Transaction Presentation</vt:lpstr>
      <vt:lpstr>Consistent</vt:lpstr>
      <vt:lpstr>And Consistent?</vt:lpstr>
      <vt:lpstr>And Consistent?</vt:lpstr>
      <vt:lpstr>Summary</vt:lpstr>
      <vt:lpstr>Summary</vt:lpstr>
      <vt:lpstr>What is Next?</vt:lpstr>
      <vt:lpstr>CAP Theorem</vt:lpstr>
      <vt:lpstr>Core Data Models (http://blog.nahurst.com/visual-guide-to-nosql-systems)</vt:lpstr>
      <vt:lpstr>Core Data Models (http://blog.nahurst.com/visual-guide-to-nosql-systems)</vt:lpstr>
      <vt:lpstr>Database Models</vt:lpstr>
      <vt:lpstr>Database Models</vt:lpstr>
      <vt:lpstr>Some Queries</vt:lpstr>
    </vt:vector>
  </TitlesOfParts>
  <Company>Dell Inc</Company>
  <LinksUpToDate>false</LinksUpToDate>
  <SharedDoc>false</SharedDoc>
  <HyperlinksChanged>false</HyperlinksChanged>
  <AppVersion>15.0038</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Dell presentation template Wide screen 16:9 layout</dc:title>
  <dc:creator>Ahluwalia, M</dc:creator>
  <cp:keywords>Internal Use</cp:keywords>
  <cp:lastModifiedBy>Donald Ferguson</cp:lastModifiedBy>
  <cp:revision>2227</cp:revision>
  <cp:lastPrinted>2018-04-09T11:40:24Z</cp:lastPrinted>
  <dcterms:created xsi:type="dcterms:W3CDTF">2013-01-02T09:04:46Z</dcterms:created>
  <dcterms:modified xsi:type="dcterms:W3CDTF">2018-11-06T22:01:18Z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0x010100AD5F92924C88E046AB95A79D8E2F2E86</vt:lpwstr>
  </property>
  <property fmtid="{D5CDD505-2E9C-101B-9397-08002B2CF9AE}" pid="3" name="TitusGUID">
    <vt:lpwstr>09852b9d-54a1-4f0b-bd54-a44d811fa745</vt:lpwstr>
  </property>
  <property fmtid="{D5CDD505-2E9C-101B-9397-08002B2CF9AE}" pid="4" name="DellClassification">
    <vt:lpwstr>Internal Use</vt:lpwstr>
  </property>
  <property fmtid="{D5CDD505-2E9C-101B-9397-08002B2CF9AE}" pid="5" name="DellSubLabels">
    <vt:lpwstr/>
  </property>
  <property fmtid="{D5CDD505-2E9C-101B-9397-08002B2CF9AE}" pid="6" name="DellVisual Markings (PPT)">
    <vt:lpwstr>Classification Footer</vt:lpwstr>
  </property>
  <property fmtid="{D5CDD505-2E9C-101B-9397-08002B2CF9AE}" pid="7" name="titusconfig">
    <vt:lpwstr>1.1AMER</vt:lpwstr>
  </property>
</Properties>
</file>